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75F667-91FB-45DA-AB89-73DAF2E0D023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EC28928-A010-4652-B0AA-6546DFF82766}">
      <dgm:prSet phldrT="[Text]"/>
      <dgm:spPr/>
      <dgm:t>
        <a:bodyPr/>
        <a:lstStyle/>
        <a:p>
          <a:r>
            <a:rPr lang="en-IN" dirty="0" smtClean="0"/>
            <a:t>RVs</a:t>
          </a:r>
          <a:endParaRPr lang="en-IN" dirty="0"/>
        </a:p>
      </dgm:t>
    </dgm:pt>
    <dgm:pt modelId="{C6A801E8-ACD1-4C0F-BDD5-E1138FCF9B91}" type="parTrans" cxnId="{BAEFDD8C-364D-4B0C-BCB4-03B31D4D05ED}">
      <dgm:prSet/>
      <dgm:spPr/>
      <dgm:t>
        <a:bodyPr/>
        <a:lstStyle/>
        <a:p>
          <a:endParaRPr lang="en-IN"/>
        </a:p>
      </dgm:t>
    </dgm:pt>
    <dgm:pt modelId="{508D33F0-97C0-4EFF-9BF8-002E886993CA}" type="sibTrans" cxnId="{BAEFDD8C-364D-4B0C-BCB4-03B31D4D05ED}">
      <dgm:prSet/>
      <dgm:spPr/>
      <dgm:t>
        <a:bodyPr/>
        <a:lstStyle/>
        <a:p>
          <a:endParaRPr lang="en-IN"/>
        </a:p>
      </dgm:t>
    </dgm:pt>
    <dgm:pt modelId="{4EEBB498-D9B6-48DE-BE00-AD7F61D9E36E}">
      <dgm:prSet phldrT="[Text]"/>
      <dgm:spPr/>
      <dgm:t>
        <a:bodyPr/>
        <a:lstStyle/>
        <a:p>
          <a:r>
            <a:rPr lang="en-IN" dirty="0" smtClean="0"/>
            <a:t>Continuous</a:t>
          </a:r>
          <a:endParaRPr lang="en-IN" dirty="0"/>
        </a:p>
      </dgm:t>
    </dgm:pt>
    <dgm:pt modelId="{977F341B-30FE-442D-83DF-08968A51A7B3}" type="parTrans" cxnId="{52B4EDFB-60DB-42A8-B27D-BB9682386803}">
      <dgm:prSet/>
      <dgm:spPr/>
      <dgm:t>
        <a:bodyPr/>
        <a:lstStyle/>
        <a:p>
          <a:endParaRPr lang="en-IN"/>
        </a:p>
      </dgm:t>
    </dgm:pt>
    <dgm:pt modelId="{38131143-115A-4283-B6F0-8793BAB65F76}" type="sibTrans" cxnId="{52B4EDFB-60DB-42A8-B27D-BB9682386803}">
      <dgm:prSet/>
      <dgm:spPr/>
      <dgm:t>
        <a:bodyPr/>
        <a:lstStyle/>
        <a:p>
          <a:r>
            <a:rPr lang="en-IN" dirty="0" smtClean="0"/>
            <a:t>Uncountable values of </a:t>
          </a:r>
          <a:r>
            <a:rPr lang="en-IN" dirty="0" err="1" smtClean="0"/>
            <a:t>rv</a:t>
          </a:r>
          <a:endParaRPr lang="en-IN" dirty="0"/>
        </a:p>
      </dgm:t>
    </dgm:pt>
    <dgm:pt modelId="{563EADD6-8AC2-4BB3-8F4D-EA10E3FB0710}">
      <dgm:prSet phldrT="[Text]"/>
      <dgm:spPr/>
      <dgm:t>
        <a:bodyPr/>
        <a:lstStyle/>
        <a:p>
          <a:r>
            <a:rPr lang="en-IN" dirty="0" smtClean="0"/>
            <a:t>Normal</a:t>
          </a:r>
        </a:p>
      </dgm:t>
    </dgm:pt>
    <dgm:pt modelId="{FADFCDB1-6A90-4D55-8B14-672B58D5CFFB}" type="parTrans" cxnId="{301F1098-4FF7-46B5-8D81-B9F6F7DDFDDF}">
      <dgm:prSet/>
      <dgm:spPr/>
      <dgm:t>
        <a:bodyPr/>
        <a:lstStyle/>
        <a:p>
          <a:endParaRPr lang="en-IN"/>
        </a:p>
      </dgm:t>
    </dgm:pt>
    <dgm:pt modelId="{E3487EF7-B76B-4BAD-99BE-890EA2B25C55}" type="sibTrans" cxnId="{301F1098-4FF7-46B5-8D81-B9F6F7DDFDDF}">
      <dgm:prSet/>
      <dgm:spPr/>
      <dgm:t>
        <a:bodyPr/>
        <a:lstStyle/>
        <a:p>
          <a:r>
            <a:rPr lang="el-GR" dirty="0" smtClean="0">
              <a:latin typeface="Calibri" panose="020F0502020204030204" pitchFamily="34" charset="0"/>
            </a:rPr>
            <a:t>μ</a:t>
          </a:r>
          <a:r>
            <a:rPr lang="en-IN" dirty="0" smtClean="0">
              <a:latin typeface="Calibri" panose="020F0502020204030204" pitchFamily="34" charset="0"/>
            </a:rPr>
            <a:t>, </a:t>
          </a:r>
          <a:r>
            <a:rPr lang="el-GR" dirty="0" smtClean="0">
              <a:latin typeface="Calibri" panose="020F0502020204030204" pitchFamily="34" charset="0"/>
            </a:rPr>
            <a:t>σ</a:t>
          </a:r>
          <a:endParaRPr lang="en-IN" dirty="0"/>
        </a:p>
      </dgm:t>
    </dgm:pt>
    <dgm:pt modelId="{18A7912C-D8D4-4109-ADD7-CCEF7FA8B94B}">
      <dgm:prSet phldrT="[Text]"/>
      <dgm:spPr/>
      <dgm:t>
        <a:bodyPr/>
        <a:lstStyle/>
        <a:p>
          <a:r>
            <a:rPr lang="en-IN" dirty="0" smtClean="0"/>
            <a:t>Exponential</a:t>
          </a:r>
          <a:endParaRPr lang="en-IN" dirty="0"/>
        </a:p>
      </dgm:t>
    </dgm:pt>
    <dgm:pt modelId="{6DB76047-8CEC-47C5-A36D-C6628037F0F1}" type="parTrans" cxnId="{657B5268-ECDC-4B8E-9545-99DEA5E6C9A6}">
      <dgm:prSet/>
      <dgm:spPr/>
      <dgm:t>
        <a:bodyPr/>
        <a:lstStyle/>
        <a:p>
          <a:endParaRPr lang="en-IN"/>
        </a:p>
      </dgm:t>
    </dgm:pt>
    <dgm:pt modelId="{9DA4B016-BB38-4D26-8B3D-7941D9654608}" type="sibTrans" cxnId="{657B5268-ECDC-4B8E-9545-99DEA5E6C9A6}">
      <dgm:prSet/>
      <dgm:spPr/>
      <dgm:t>
        <a:bodyPr/>
        <a:lstStyle/>
        <a:p>
          <a:r>
            <a:rPr lang="el-GR" dirty="0" smtClean="0">
              <a:latin typeface="Calibri" panose="020F0502020204030204" pitchFamily="34" charset="0"/>
            </a:rPr>
            <a:t>λ</a:t>
          </a:r>
          <a:endParaRPr lang="en-IN" dirty="0"/>
        </a:p>
      </dgm:t>
    </dgm:pt>
    <dgm:pt modelId="{9E0DD473-6025-4D1A-A0F0-C2474D4B15A1}">
      <dgm:prSet phldrT="[Text]"/>
      <dgm:spPr/>
      <dgm:t>
        <a:bodyPr/>
        <a:lstStyle/>
        <a:p>
          <a:r>
            <a:rPr lang="en-IN" dirty="0" smtClean="0"/>
            <a:t>Discrete</a:t>
          </a:r>
          <a:endParaRPr lang="en-IN" dirty="0"/>
        </a:p>
      </dgm:t>
    </dgm:pt>
    <dgm:pt modelId="{85200F75-60D0-4435-94C2-5AE9BE1E9AAB}" type="parTrans" cxnId="{0F30C5B1-DDE0-4B75-89B0-3CB0D5E48490}">
      <dgm:prSet/>
      <dgm:spPr/>
      <dgm:t>
        <a:bodyPr/>
        <a:lstStyle/>
        <a:p>
          <a:endParaRPr lang="en-IN"/>
        </a:p>
      </dgm:t>
    </dgm:pt>
    <dgm:pt modelId="{373A28FC-0A7B-4CD2-9E80-7AF5DC978EE2}" type="sibTrans" cxnId="{0F30C5B1-DDE0-4B75-89B0-3CB0D5E48490}">
      <dgm:prSet/>
      <dgm:spPr/>
      <dgm:t>
        <a:bodyPr/>
        <a:lstStyle/>
        <a:p>
          <a:r>
            <a:rPr lang="en-IN" dirty="0" smtClean="0"/>
            <a:t>Countable values of </a:t>
          </a:r>
          <a:r>
            <a:rPr lang="en-IN" dirty="0" err="1" smtClean="0"/>
            <a:t>rvs</a:t>
          </a:r>
          <a:endParaRPr lang="en-IN" dirty="0"/>
        </a:p>
      </dgm:t>
    </dgm:pt>
    <dgm:pt modelId="{FA977B55-D4D6-4A2C-9A98-8F96860A1BA1}">
      <dgm:prSet phldrT="[Text]"/>
      <dgm:spPr/>
      <dgm:t>
        <a:bodyPr/>
        <a:lstStyle/>
        <a:p>
          <a:r>
            <a:rPr lang="en-IN" dirty="0" smtClean="0"/>
            <a:t>Binomial</a:t>
          </a:r>
          <a:endParaRPr lang="en-IN" dirty="0"/>
        </a:p>
      </dgm:t>
    </dgm:pt>
    <dgm:pt modelId="{36C78C7D-B355-4D73-8F6B-DEDEEAEB4602}" type="parTrans" cxnId="{525C6DE5-86F8-4D71-8FBE-66F195C20848}">
      <dgm:prSet/>
      <dgm:spPr/>
      <dgm:t>
        <a:bodyPr/>
        <a:lstStyle/>
        <a:p>
          <a:endParaRPr lang="en-IN"/>
        </a:p>
      </dgm:t>
    </dgm:pt>
    <dgm:pt modelId="{7A2C8772-8584-43AF-B4D1-E9F7171E90C8}" type="sibTrans" cxnId="{525C6DE5-86F8-4D71-8FBE-66F195C20848}">
      <dgm:prSet/>
      <dgm:spPr/>
      <dgm:t>
        <a:bodyPr/>
        <a:lstStyle/>
        <a:p>
          <a:r>
            <a:rPr lang="en-IN" dirty="0" smtClean="0"/>
            <a:t>n, p</a:t>
          </a:r>
          <a:endParaRPr lang="en-IN" dirty="0"/>
        </a:p>
      </dgm:t>
    </dgm:pt>
    <dgm:pt modelId="{D76D5064-3F5A-4991-BED7-5CEDAAEEC776}">
      <dgm:prSet phldrT="[Text]"/>
      <dgm:spPr/>
      <dgm:t>
        <a:bodyPr/>
        <a:lstStyle/>
        <a:p>
          <a:r>
            <a:rPr lang="en-IN" dirty="0" smtClean="0"/>
            <a:t>Uniform</a:t>
          </a:r>
        </a:p>
      </dgm:t>
    </dgm:pt>
    <dgm:pt modelId="{3319899F-BA45-4F8B-B079-A12EC9117F3D}" type="parTrans" cxnId="{E5C4E7DE-772D-4531-8DE0-F7A1A47E3625}">
      <dgm:prSet/>
      <dgm:spPr/>
      <dgm:t>
        <a:bodyPr/>
        <a:lstStyle/>
        <a:p>
          <a:endParaRPr lang="en-IN"/>
        </a:p>
      </dgm:t>
    </dgm:pt>
    <dgm:pt modelId="{D2479C9E-9DD1-470B-85F1-422E9C517CE5}" type="sibTrans" cxnId="{E5C4E7DE-772D-4531-8DE0-F7A1A47E3625}">
      <dgm:prSet/>
      <dgm:spPr/>
      <dgm:t>
        <a:bodyPr/>
        <a:lstStyle/>
        <a:p>
          <a:r>
            <a:rPr lang="el-GR" dirty="0" smtClean="0">
              <a:latin typeface="Calibri" panose="020F0502020204030204" pitchFamily="34" charset="0"/>
            </a:rPr>
            <a:t>α</a:t>
          </a:r>
          <a:r>
            <a:rPr lang="en-IN" dirty="0" smtClean="0">
              <a:latin typeface="Calibri" panose="020F0502020204030204" pitchFamily="34" charset="0"/>
            </a:rPr>
            <a:t>, </a:t>
          </a:r>
          <a:r>
            <a:rPr lang="el-GR" dirty="0" smtClean="0">
              <a:latin typeface="Calibri" panose="020F0502020204030204" pitchFamily="34" charset="0"/>
            </a:rPr>
            <a:t>β</a:t>
          </a:r>
          <a:endParaRPr lang="en-IN" dirty="0"/>
        </a:p>
      </dgm:t>
    </dgm:pt>
    <dgm:pt modelId="{47907203-E2B0-45C8-83C8-3A76BDBA3A23}">
      <dgm:prSet phldrT="[Text]"/>
      <dgm:spPr/>
      <dgm:t>
        <a:bodyPr/>
        <a:lstStyle/>
        <a:p>
          <a:r>
            <a:rPr lang="en-IN" dirty="0" smtClean="0"/>
            <a:t>Poisson</a:t>
          </a:r>
          <a:endParaRPr lang="en-IN" dirty="0"/>
        </a:p>
      </dgm:t>
    </dgm:pt>
    <dgm:pt modelId="{43AD61DA-20BB-41F6-BBF2-7E272044CBB7}" type="parTrans" cxnId="{2A5FBC18-3CA9-4A95-ACF4-21AC569E2FDD}">
      <dgm:prSet/>
      <dgm:spPr/>
      <dgm:t>
        <a:bodyPr/>
        <a:lstStyle/>
        <a:p>
          <a:endParaRPr lang="en-IN"/>
        </a:p>
      </dgm:t>
    </dgm:pt>
    <dgm:pt modelId="{4D132592-D5F4-4162-BB3A-7BCE2A421144}" type="sibTrans" cxnId="{2A5FBC18-3CA9-4A95-ACF4-21AC569E2FDD}">
      <dgm:prSet/>
      <dgm:spPr/>
      <dgm:t>
        <a:bodyPr/>
        <a:lstStyle/>
        <a:p>
          <a:r>
            <a:rPr lang="el-GR" dirty="0" smtClean="0">
              <a:latin typeface="Calibri" panose="020F0502020204030204" pitchFamily="34" charset="0"/>
            </a:rPr>
            <a:t>λ</a:t>
          </a:r>
          <a:endParaRPr lang="en-IN" dirty="0"/>
        </a:p>
      </dgm:t>
    </dgm:pt>
    <dgm:pt modelId="{4197BF63-D7F7-449A-99BF-AC3F1FA5F3B6}" type="pres">
      <dgm:prSet presAssocID="{B675F667-91FB-45DA-AB89-73DAF2E0D0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99796407-5D29-4A48-BA48-3866ABBFBD92}" type="pres">
      <dgm:prSet presAssocID="{4EC28928-A010-4652-B0AA-6546DFF82766}" presName="hierRoot1" presStyleCnt="0">
        <dgm:presLayoutVars>
          <dgm:hierBranch val="init"/>
        </dgm:presLayoutVars>
      </dgm:prSet>
      <dgm:spPr/>
    </dgm:pt>
    <dgm:pt modelId="{B9815D46-6570-4B40-90B5-01057C13EC96}" type="pres">
      <dgm:prSet presAssocID="{4EC28928-A010-4652-B0AA-6546DFF82766}" presName="rootComposite1" presStyleCnt="0"/>
      <dgm:spPr/>
    </dgm:pt>
    <dgm:pt modelId="{DC1335CC-0017-443B-BB32-8E516FCB87C4}" type="pres">
      <dgm:prSet presAssocID="{4EC28928-A010-4652-B0AA-6546DFF8276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IN"/>
        </a:p>
      </dgm:t>
    </dgm:pt>
    <dgm:pt modelId="{707B6470-8108-4013-80D6-E4B899B82FA3}" type="pres">
      <dgm:prSet presAssocID="{4EC28928-A010-4652-B0AA-6546DFF8276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IN"/>
        </a:p>
      </dgm:t>
    </dgm:pt>
    <dgm:pt modelId="{7CE38EBA-0ACB-4E02-A0A9-1711A5D7CCAD}" type="pres">
      <dgm:prSet presAssocID="{4EC28928-A010-4652-B0AA-6546DFF82766}" presName="rootConnector1" presStyleLbl="node1" presStyleIdx="0" presStyleCnt="7"/>
      <dgm:spPr/>
      <dgm:t>
        <a:bodyPr/>
        <a:lstStyle/>
        <a:p>
          <a:endParaRPr lang="en-IN"/>
        </a:p>
      </dgm:t>
    </dgm:pt>
    <dgm:pt modelId="{DEB5F11B-B591-47DD-B2E0-6D2DACFA312E}" type="pres">
      <dgm:prSet presAssocID="{4EC28928-A010-4652-B0AA-6546DFF82766}" presName="hierChild2" presStyleCnt="0"/>
      <dgm:spPr/>
    </dgm:pt>
    <dgm:pt modelId="{5C672C61-9D3D-42E2-9B60-ACE9410B5542}" type="pres">
      <dgm:prSet presAssocID="{977F341B-30FE-442D-83DF-08968A51A7B3}" presName="Name37" presStyleLbl="parChTrans1D2" presStyleIdx="0" presStyleCnt="2"/>
      <dgm:spPr/>
      <dgm:t>
        <a:bodyPr/>
        <a:lstStyle/>
        <a:p>
          <a:endParaRPr lang="en-IN"/>
        </a:p>
      </dgm:t>
    </dgm:pt>
    <dgm:pt modelId="{A71D4349-69A4-4ED0-9B82-224752483DF7}" type="pres">
      <dgm:prSet presAssocID="{4EEBB498-D9B6-48DE-BE00-AD7F61D9E36E}" presName="hierRoot2" presStyleCnt="0">
        <dgm:presLayoutVars>
          <dgm:hierBranch val="init"/>
        </dgm:presLayoutVars>
      </dgm:prSet>
      <dgm:spPr/>
    </dgm:pt>
    <dgm:pt modelId="{4A9B7EE3-88D2-4C18-A200-ACBAA89B91A0}" type="pres">
      <dgm:prSet presAssocID="{4EEBB498-D9B6-48DE-BE00-AD7F61D9E36E}" presName="rootComposite" presStyleCnt="0"/>
      <dgm:spPr/>
    </dgm:pt>
    <dgm:pt modelId="{F339C172-9A0B-49C3-88EA-D7DAB4BD09C2}" type="pres">
      <dgm:prSet presAssocID="{4EEBB498-D9B6-48DE-BE00-AD7F61D9E36E}" presName="rootText" presStyleLbl="node1" presStyleIdx="0" presStyleCnt="7">
        <dgm:presLayoutVars>
          <dgm:chMax/>
          <dgm:chPref val="3"/>
        </dgm:presLayoutVars>
      </dgm:prSet>
      <dgm:spPr/>
      <dgm:t>
        <a:bodyPr/>
        <a:lstStyle/>
        <a:p>
          <a:endParaRPr lang="en-IN"/>
        </a:p>
      </dgm:t>
    </dgm:pt>
    <dgm:pt modelId="{C25EC284-E2CD-4D43-B131-E65741008EBC}" type="pres">
      <dgm:prSet presAssocID="{4EEBB498-D9B6-48DE-BE00-AD7F61D9E36E}" presName="titleText2" presStyleLbl="fgAcc1" presStyleIdx="0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IN"/>
        </a:p>
      </dgm:t>
    </dgm:pt>
    <dgm:pt modelId="{C8C73BE1-0422-4224-A390-199EC0C267B1}" type="pres">
      <dgm:prSet presAssocID="{4EEBB498-D9B6-48DE-BE00-AD7F61D9E36E}" presName="rootConnector" presStyleLbl="node2" presStyleIdx="0" presStyleCnt="0"/>
      <dgm:spPr/>
      <dgm:t>
        <a:bodyPr/>
        <a:lstStyle/>
        <a:p>
          <a:endParaRPr lang="en-IN"/>
        </a:p>
      </dgm:t>
    </dgm:pt>
    <dgm:pt modelId="{C7CDE62E-D854-4D6B-A660-1093F7AC9BEA}" type="pres">
      <dgm:prSet presAssocID="{4EEBB498-D9B6-48DE-BE00-AD7F61D9E36E}" presName="hierChild4" presStyleCnt="0"/>
      <dgm:spPr/>
    </dgm:pt>
    <dgm:pt modelId="{1681AC28-BBAB-48E8-8BFB-2AAD56A33313}" type="pres">
      <dgm:prSet presAssocID="{FADFCDB1-6A90-4D55-8B14-672B58D5CFFB}" presName="Name37" presStyleLbl="parChTrans1D3" presStyleIdx="0" presStyleCnt="5"/>
      <dgm:spPr/>
      <dgm:t>
        <a:bodyPr/>
        <a:lstStyle/>
        <a:p>
          <a:endParaRPr lang="en-IN"/>
        </a:p>
      </dgm:t>
    </dgm:pt>
    <dgm:pt modelId="{5DDE49A1-4FE3-48C5-83C4-062DA235175B}" type="pres">
      <dgm:prSet presAssocID="{563EADD6-8AC2-4BB3-8F4D-EA10E3FB0710}" presName="hierRoot2" presStyleCnt="0">
        <dgm:presLayoutVars>
          <dgm:hierBranch val="init"/>
        </dgm:presLayoutVars>
      </dgm:prSet>
      <dgm:spPr/>
    </dgm:pt>
    <dgm:pt modelId="{928AF834-368B-431B-BF68-B3AA55CE908E}" type="pres">
      <dgm:prSet presAssocID="{563EADD6-8AC2-4BB3-8F4D-EA10E3FB0710}" presName="rootComposite" presStyleCnt="0"/>
      <dgm:spPr/>
    </dgm:pt>
    <dgm:pt modelId="{CCCA916A-FBDC-4EAF-BF04-A94600709A33}" type="pres">
      <dgm:prSet presAssocID="{563EADD6-8AC2-4BB3-8F4D-EA10E3FB0710}" presName="rootText" presStyleLbl="node1" presStyleIdx="1" presStyleCnt="7">
        <dgm:presLayoutVars>
          <dgm:chMax/>
          <dgm:chPref val="3"/>
        </dgm:presLayoutVars>
      </dgm:prSet>
      <dgm:spPr/>
      <dgm:t>
        <a:bodyPr/>
        <a:lstStyle/>
        <a:p>
          <a:endParaRPr lang="en-IN"/>
        </a:p>
      </dgm:t>
    </dgm:pt>
    <dgm:pt modelId="{5E7EDA98-E417-4089-8115-1D8A736A3003}" type="pres">
      <dgm:prSet presAssocID="{563EADD6-8AC2-4BB3-8F4D-EA10E3FB0710}" presName="titleText2" presStyleLbl="fgAcc1" presStyleIdx="1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IN"/>
        </a:p>
      </dgm:t>
    </dgm:pt>
    <dgm:pt modelId="{8F37C09A-D2EC-4A5A-BE5A-FE9DC9E1D1EF}" type="pres">
      <dgm:prSet presAssocID="{563EADD6-8AC2-4BB3-8F4D-EA10E3FB0710}" presName="rootConnector" presStyleLbl="node3" presStyleIdx="0" presStyleCnt="0"/>
      <dgm:spPr/>
      <dgm:t>
        <a:bodyPr/>
        <a:lstStyle/>
        <a:p>
          <a:endParaRPr lang="en-IN"/>
        </a:p>
      </dgm:t>
    </dgm:pt>
    <dgm:pt modelId="{CA36D2E9-848E-4998-A6ED-30F82A5DB20D}" type="pres">
      <dgm:prSet presAssocID="{563EADD6-8AC2-4BB3-8F4D-EA10E3FB0710}" presName="hierChild4" presStyleCnt="0"/>
      <dgm:spPr/>
    </dgm:pt>
    <dgm:pt modelId="{5A088768-E47E-40A3-AEDD-BDA2091C7351}" type="pres">
      <dgm:prSet presAssocID="{563EADD6-8AC2-4BB3-8F4D-EA10E3FB0710}" presName="hierChild5" presStyleCnt="0"/>
      <dgm:spPr/>
    </dgm:pt>
    <dgm:pt modelId="{972B8F48-016C-4BAC-AE65-C7D20E4F6684}" type="pres">
      <dgm:prSet presAssocID="{3319899F-BA45-4F8B-B079-A12EC9117F3D}" presName="Name37" presStyleLbl="parChTrans1D3" presStyleIdx="1" presStyleCnt="5"/>
      <dgm:spPr/>
      <dgm:t>
        <a:bodyPr/>
        <a:lstStyle/>
        <a:p>
          <a:endParaRPr lang="en-IN"/>
        </a:p>
      </dgm:t>
    </dgm:pt>
    <dgm:pt modelId="{95F935C6-11B9-4936-B6C8-C12241C96A74}" type="pres">
      <dgm:prSet presAssocID="{D76D5064-3F5A-4991-BED7-5CEDAAEEC776}" presName="hierRoot2" presStyleCnt="0">
        <dgm:presLayoutVars>
          <dgm:hierBranch val="init"/>
        </dgm:presLayoutVars>
      </dgm:prSet>
      <dgm:spPr/>
    </dgm:pt>
    <dgm:pt modelId="{2C96258C-4B9F-4939-8E41-83726D6D1EEA}" type="pres">
      <dgm:prSet presAssocID="{D76D5064-3F5A-4991-BED7-5CEDAAEEC776}" presName="rootComposite" presStyleCnt="0"/>
      <dgm:spPr/>
    </dgm:pt>
    <dgm:pt modelId="{77431CCF-8AF5-4C9D-B663-95E056DDCBF2}" type="pres">
      <dgm:prSet presAssocID="{D76D5064-3F5A-4991-BED7-5CEDAAEEC776}" presName="rootText" presStyleLbl="node1" presStyleIdx="2" presStyleCnt="7">
        <dgm:presLayoutVars>
          <dgm:chMax/>
          <dgm:chPref val="3"/>
        </dgm:presLayoutVars>
      </dgm:prSet>
      <dgm:spPr/>
      <dgm:t>
        <a:bodyPr/>
        <a:lstStyle/>
        <a:p>
          <a:endParaRPr lang="en-IN"/>
        </a:p>
      </dgm:t>
    </dgm:pt>
    <dgm:pt modelId="{558736AA-4D2B-4AE0-92FF-98AB3A3463EE}" type="pres">
      <dgm:prSet presAssocID="{D76D5064-3F5A-4991-BED7-5CEDAAEEC776}" presName="titleText2" presStyleLbl="fgAcc1" presStyleIdx="2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IN"/>
        </a:p>
      </dgm:t>
    </dgm:pt>
    <dgm:pt modelId="{47C44E68-657F-401D-90D5-1766E59169D9}" type="pres">
      <dgm:prSet presAssocID="{D76D5064-3F5A-4991-BED7-5CEDAAEEC776}" presName="rootConnector" presStyleLbl="node3" presStyleIdx="0" presStyleCnt="0"/>
      <dgm:spPr/>
      <dgm:t>
        <a:bodyPr/>
        <a:lstStyle/>
        <a:p>
          <a:endParaRPr lang="en-IN"/>
        </a:p>
      </dgm:t>
    </dgm:pt>
    <dgm:pt modelId="{DD7F1B0B-B0F0-4267-9B7A-20794B67F9F9}" type="pres">
      <dgm:prSet presAssocID="{D76D5064-3F5A-4991-BED7-5CEDAAEEC776}" presName="hierChild4" presStyleCnt="0"/>
      <dgm:spPr/>
    </dgm:pt>
    <dgm:pt modelId="{C0C00EC0-EBC1-41BF-BDA3-FDF65A709492}" type="pres">
      <dgm:prSet presAssocID="{D76D5064-3F5A-4991-BED7-5CEDAAEEC776}" presName="hierChild5" presStyleCnt="0"/>
      <dgm:spPr/>
    </dgm:pt>
    <dgm:pt modelId="{D8141437-0B3E-4C3D-AC25-8DC414DBF248}" type="pres">
      <dgm:prSet presAssocID="{6DB76047-8CEC-47C5-A36D-C6628037F0F1}" presName="Name37" presStyleLbl="parChTrans1D3" presStyleIdx="2" presStyleCnt="5"/>
      <dgm:spPr/>
      <dgm:t>
        <a:bodyPr/>
        <a:lstStyle/>
        <a:p>
          <a:endParaRPr lang="en-IN"/>
        </a:p>
      </dgm:t>
    </dgm:pt>
    <dgm:pt modelId="{0E1B9E8E-1541-414F-859E-BD1203BB7CAF}" type="pres">
      <dgm:prSet presAssocID="{18A7912C-D8D4-4109-ADD7-CCEF7FA8B94B}" presName="hierRoot2" presStyleCnt="0">
        <dgm:presLayoutVars>
          <dgm:hierBranch val="init"/>
        </dgm:presLayoutVars>
      </dgm:prSet>
      <dgm:spPr/>
    </dgm:pt>
    <dgm:pt modelId="{F3D337A9-B145-47CB-BEB7-D71360923A3E}" type="pres">
      <dgm:prSet presAssocID="{18A7912C-D8D4-4109-ADD7-CCEF7FA8B94B}" presName="rootComposite" presStyleCnt="0"/>
      <dgm:spPr/>
    </dgm:pt>
    <dgm:pt modelId="{263E630C-F31E-45CE-9E61-B714585F6F37}" type="pres">
      <dgm:prSet presAssocID="{18A7912C-D8D4-4109-ADD7-CCEF7FA8B94B}" presName="rootText" presStyleLbl="node1" presStyleIdx="3" presStyleCnt="7">
        <dgm:presLayoutVars>
          <dgm:chMax/>
          <dgm:chPref val="3"/>
        </dgm:presLayoutVars>
      </dgm:prSet>
      <dgm:spPr/>
      <dgm:t>
        <a:bodyPr/>
        <a:lstStyle/>
        <a:p>
          <a:endParaRPr lang="en-IN"/>
        </a:p>
      </dgm:t>
    </dgm:pt>
    <dgm:pt modelId="{AA6CDACA-D317-464D-9841-148E0286CE11}" type="pres">
      <dgm:prSet presAssocID="{18A7912C-D8D4-4109-ADD7-CCEF7FA8B94B}" presName="titleText2" presStyleLbl="fgAcc1" presStyleIdx="3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IN"/>
        </a:p>
      </dgm:t>
    </dgm:pt>
    <dgm:pt modelId="{0477E91F-2CAF-4D02-B63A-EF767D84A49F}" type="pres">
      <dgm:prSet presAssocID="{18A7912C-D8D4-4109-ADD7-CCEF7FA8B94B}" presName="rootConnector" presStyleLbl="node3" presStyleIdx="0" presStyleCnt="0"/>
      <dgm:spPr/>
      <dgm:t>
        <a:bodyPr/>
        <a:lstStyle/>
        <a:p>
          <a:endParaRPr lang="en-IN"/>
        </a:p>
      </dgm:t>
    </dgm:pt>
    <dgm:pt modelId="{BD2BB296-7A07-4E27-9C3D-8385B24BA06B}" type="pres">
      <dgm:prSet presAssocID="{18A7912C-D8D4-4109-ADD7-CCEF7FA8B94B}" presName="hierChild4" presStyleCnt="0"/>
      <dgm:spPr/>
    </dgm:pt>
    <dgm:pt modelId="{EC2ED30D-8CE3-4DEA-A1D6-9FA6E1B74E66}" type="pres">
      <dgm:prSet presAssocID="{18A7912C-D8D4-4109-ADD7-CCEF7FA8B94B}" presName="hierChild5" presStyleCnt="0"/>
      <dgm:spPr/>
    </dgm:pt>
    <dgm:pt modelId="{F3158B53-632E-498B-857C-24C816B5F823}" type="pres">
      <dgm:prSet presAssocID="{4EEBB498-D9B6-48DE-BE00-AD7F61D9E36E}" presName="hierChild5" presStyleCnt="0"/>
      <dgm:spPr/>
    </dgm:pt>
    <dgm:pt modelId="{03D306D8-3C70-4570-9A7D-FF109D052EF0}" type="pres">
      <dgm:prSet presAssocID="{85200F75-60D0-4435-94C2-5AE9BE1E9AAB}" presName="Name37" presStyleLbl="parChTrans1D2" presStyleIdx="1" presStyleCnt="2"/>
      <dgm:spPr/>
      <dgm:t>
        <a:bodyPr/>
        <a:lstStyle/>
        <a:p>
          <a:endParaRPr lang="en-IN"/>
        </a:p>
      </dgm:t>
    </dgm:pt>
    <dgm:pt modelId="{A1940D0D-2E51-4DA8-8DAB-484CAFFE32BA}" type="pres">
      <dgm:prSet presAssocID="{9E0DD473-6025-4D1A-A0F0-C2474D4B15A1}" presName="hierRoot2" presStyleCnt="0">
        <dgm:presLayoutVars>
          <dgm:hierBranch val="init"/>
        </dgm:presLayoutVars>
      </dgm:prSet>
      <dgm:spPr/>
    </dgm:pt>
    <dgm:pt modelId="{4FD1F4AE-327A-4A0A-922B-78F78D62B65A}" type="pres">
      <dgm:prSet presAssocID="{9E0DD473-6025-4D1A-A0F0-C2474D4B15A1}" presName="rootComposite" presStyleCnt="0"/>
      <dgm:spPr/>
    </dgm:pt>
    <dgm:pt modelId="{EA2C6BD7-C4D2-4A9C-96BB-B2EC0D906C61}" type="pres">
      <dgm:prSet presAssocID="{9E0DD473-6025-4D1A-A0F0-C2474D4B15A1}" presName="rootText" presStyleLbl="node1" presStyleIdx="4" presStyleCnt="7">
        <dgm:presLayoutVars>
          <dgm:chMax/>
          <dgm:chPref val="3"/>
        </dgm:presLayoutVars>
      </dgm:prSet>
      <dgm:spPr/>
      <dgm:t>
        <a:bodyPr/>
        <a:lstStyle/>
        <a:p>
          <a:endParaRPr lang="en-IN"/>
        </a:p>
      </dgm:t>
    </dgm:pt>
    <dgm:pt modelId="{C178D045-6B7D-411D-9E5E-8B6FBE04D783}" type="pres">
      <dgm:prSet presAssocID="{9E0DD473-6025-4D1A-A0F0-C2474D4B15A1}" presName="titleText2" presStyleLbl="fgAcc1" presStyleIdx="4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IN"/>
        </a:p>
      </dgm:t>
    </dgm:pt>
    <dgm:pt modelId="{AB8E6DE2-8864-4670-AAD4-6F4416E6F386}" type="pres">
      <dgm:prSet presAssocID="{9E0DD473-6025-4D1A-A0F0-C2474D4B15A1}" presName="rootConnector" presStyleLbl="node2" presStyleIdx="0" presStyleCnt="0"/>
      <dgm:spPr/>
      <dgm:t>
        <a:bodyPr/>
        <a:lstStyle/>
        <a:p>
          <a:endParaRPr lang="en-IN"/>
        </a:p>
      </dgm:t>
    </dgm:pt>
    <dgm:pt modelId="{C0950622-48A1-419F-BAD3-10F1536212E0}" type="pres">
      <dgm:prSet presAssocID="{9E0DD473-6025-4D1A-A0F0-C2474D4B15A1}" presName="hierChild4" presStyleCnt="0"/>
      <dgm:spPr/>
    </dgm:pt>
    <dgm:pt modelId="{36A6D4D9-F04A-4BEA-9902-356EB44DBFD5}" type="pres">
      <dgm:prSet presAssocID="{36C78C7D-B355-4D73-8F6B-DEDEEAEB4602}" presName="Name37" presStyleLbl="parChTrans1D3" presStyleIdx="3" presStyleCnt="5"/>
      <dgm:spPr/>
      <dgm:t>
        <a:bodyPr/>
        <a:lstStyle/>
        <a:p>
          <a:endParaRPr lang="en-IN"/>
        </a:p>
      </dgm:t>
    </dgm:pt>
    <dgm:pt modelId="{C1B2412B-1028-4D84-A346-F2671305C4E2}" type="pres">
      <dgm:prSet presAssocID="{FA977B55-D4D6-4A2C-9A98-8F96860A1BA1}" presName="hierRoot2" presStyleCnt="0">
        <dgm:presLayoutVars>
          <dgm:hierBranch val="init"/>
        </dgm:presLayoutVars>
      </dgm:prSet>
      <dgm:spPr/>
    </dgm:pt>
    <dgm:pt modelId="{74B62897-9F69-4468-8E50-B6C974E1638A}" type="pres">
      <dgm:prSet presAssocID="{FA977B55-D4D6-4A2C-9A98-8F96860A1BA1}" presName="rootComposite" presStyleCnt="0"/>
      <dgm:spPr/>
    </dgm:pt>
    <dgm:pt modelId="{66E483DB-03B9-418E-B057-27871C51BB1A}" type="pres">
      <dgm:prSet presAssocID="{FA977B55-D4D6-4A2C-9A98-8F96860A1BA1}" presName="rootText" presStyleLbl="node1" presStyleIdx="5" presStyleCnt="7">
        <dgm:presLayoutVars>
          <dgm:chMax/>
          <dgm:chPref val="3"/>
        </dgm:presLayoutVars>
      </dgm:prSet>
      <dgm:spPr/>
      <dgm:t>
        <a:bodyPr/>
        <a:lstStyle/>
        <a:p>
          <a:endParaRPr lang="en-IN"/>
        </a:p>
      </dgm:t>
    </dgm:pt>
    <dgm:pt modelId="{0F6630C6-32AA-495E-B978-D3D7A36FE818}" type="pres">
      <dgm:prSet presAssocID="{FA977B55-D4D6-4A2C-9A98-8F96860A1BA1}" presName="titleText2" presStyleLbl="fgAcc1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IN"/>
        </a:p>
      </dgm:t>
    </dgm:pt>
    <dgm:pt modelId="{540B9910-483A-4DFD-8E6D-CDC8727FDE61}" type="pres">
      <dgm:prSet presAssocID="{FA977B55-D4D6-4A2C-9A98-8F96860A1BA1}" presName="rootConnector" presStyleLbl="node3" presStyleIdx="0" presStyleCnt="0"/>
      <dgm:spPr/>
      <dgm:t>
        <a:bodyPr/>
        <a:lstStyle/>
        <a:p>
          <a:endParaRPr lang="en-IN"/>
        </a:p>
      </dgm:t>
    </dgm:pt>
    <dgm:pt modelId="{594C7572-B28C-4331-8EF6-D0606F4B949D}" type="pres">
      <dgm:prSet presAssocID="{FA977B55-D4D6-4A2C-9A98-8F96860A1BA1}" presName="hierChild4" presStyleCnt="0"/>
      <dgm:spPr/>
    </dgm:pt>
    <dgm:pt modelId="{C3CE47F3-9CD7-4257-ADE2-D7FD52402ACD}" type="pres">
      <dgm:prSet presAssocID="{FA977B55-D4D6-4A2C-9A98-8F96860A1BA1}" presName="hierChild5" presStyleCnt="0"/>
      <dgm:spPr/>
    </dgm:pt>
    <dgm:pt modelId="{CDE3701A-02D9-4446-9910-03EA47667435}" type="pres">
      <dgm:prSet presAssocID="{43AD61DA-20BB-41F6-BBF2-7E272044CBB7}" presName="Name37" presStyleLbl="parChTrans1D3" presStyleIdx="4" presStyleCnt="5"/>
      <dgm:spPr/>
      <dgm:t>
        <a:bodyPr/>
        <a:lstStyle/>
        <a:p>
          <a:endParaRPr lang="en-IN"/>
        </a:p>
      </dgm:t>
    </dgm:pt>
    <dgm:pt modelId="{258216DA-833E-42D1-87A2-3C4D309CCF2B}" type="pres">
      <dgm:prSet presAssocID="{47907203-E2B0-45C8-83C8-3A76BDBA3A23}" presName="hierRoot2" presStyleCnt="0">
        <dgm:presLayoutVars>
          <dgm:hierBranch val="init"/>
        </dgm:presLayoutVars>
      </dgm:prSet>
      <dgm:spPr/>
    </dgm:pt>
    <dgm:pt modelId="{BC8BFAA5-CC23-466F-8407-428B28A99CA0}" type="pres">
      <dgm:prSet presAssocID="{47907203-E2B0-45C8-83C8-3A76BDBA3A23}" presName="rootComposite" presStyleCnt="0"/>
      <dgm:spPr/>
    </dgm:pt>
    <dgm:pt modelId="{0DBEE56E-52D8-44F6-AED5-6170349EC7C0}" type="pres">
      <dgm:prSet presAssocID="{47907203-E2B0-45C8-83C8-3A76BDBA3A23}" presName="rootText" presStyleLbl="node1" presStyleIdx="6" presStyleCnt="7">
        <dgm:presLayoutVars>
          <dgm:chMax/>
          <dgm:chPref val="3"/>
        </dgm:presLayoutVars>
      </dgm:prSet>
      <dgm:spPr/>
      <dgm:t>
        <a:bodyPr/>
        <a:lstStyle/>
        <a:p>
          <a:endParaRPr lang="en-IN"/>
        </a:p>
      </dgm:t>
    </dgm:pt>
    <dgm:pt modelId="{FFE7D0CA-56D9-43C7-B122-266F017E9177}" type="pres">
      <dgm:prSet presAssocID="{47907203-E2B0-45C8-83C8-3A76BDBA3A23}" presName="titleText2" presStyleLbl="fgAcc1" presStyleIdx="6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IN"/>
        </a:p>
      </dgm:t>
    </dgm:pt>
    <dgm:pt modelId="{2F1CA112-65D8-4E4B-86FD-925356E3C836}" type="pres">
      <dgm:prSet presAssocID="{47907203-E2B0-45C8-83C8-3A76BDBA3A23}" presName="rootConnector" presStyleLbl="node3" presStyleIdx="0" presStyleCnt="0"/>
      <dgm:spPr/>
      <dgm:t>
        <a:bodyPr/>
        <a:lstStyle/>
        <a:p>
          <a:endParaRPr lang="en-IN"/>
        </a:p>
      </dgm:t>
    </dgm:pt>
    <dgm:pt modelId="{225DD8CF-D232-45D0-93EC-6E2C954E4685}" type="pres">
      <dgm:prSet presAssocID="{47907203-E2B0-45C8-83C8-3A76BDBA3A23}" presName="hierChild4" presStyleCnt="0"/>
      <dgm:spPr/>
    </dgm:pt>
    <dgm:pt modelId="{234754D8-2E61-4F29-9103-37EDE0A6A968}" type="pres">
      <dgm:prSet presAssocID="{47907203-E2B0-45C8-83C8-3A76BDBA3A23}" presName="hierChild5" presStyleCnt="0"/>
      <dgm:spPr/>
    </dgm:pt>
    <dgm:pt modelId="{A6F9D6B0-4810-4B54-B664-AFC4C6C21207}" type="pres">
      <dgm:prSet presAssocID="{9E0DD473-6025-4D1A-A0F0-C2474D4B15A1}" presName="hierChild5" presStyleCnt="0"/>
      <dgm:spPr/>
    </dgm:pt>
    <dgm:pt modelId="{321CD413-B0AE-4576-A687-44479CB63F41}" type="pres">
      <dgm:prSet presAssocID="{4EC28928-A010-4652-B0AA-6546DFF82766}" presName="hierChild3" presStyleCnt="0"/>
      <dgm:spPr/>
    </dgm:pt>
  </dgm:ptLst>
  <dgm:cxnLst>
    <dgm:cxn modelId="{D5444B6E-3D25-4F48-ABAB-4E12A02C114B}" type="presOf" srcId="{977F341B-30FE-442D-83DF-08968A51A7B3}" destId="{5C672C61-9D3D-42E2-9B60-ACE9410B5542}" srcOrd="0" destOrd="0" presId="urn:microsoft.com/office/officeart/2008/layout/NameandTitleOrganizationalChart"/>
    <dgm:cxn modelId="{66D89DB7-6E4E-42D7-ACAD-4B28F34C46A6}" type="presOf" srcId="{38131143-115A-4283-B6F0-8793BAB65F76}" destId="{C25EC284-E2CD-4D43-B131-E65741008EBC}" srcOrd="0" destOrd="0" presId="urn:microsoft.com/office/officeart/2008/layout/NameandTitleOrganizationalChart"/>
    <dgm:cxn modelId="{6FA6C136-E94D-4633-A658-7D68DCB3F7FD}" type="presOf" srcId="{3319899F-BA45-4F8B-B079-A12EC9117F3D}" destId="{972B8F48-016C-4BAC-AE65-C7D20E4F6684}" srcOrd="0" destOrd="0" presId="urn:microsoft.com/office/officeart/2008/layout/NameandTitleOrganizationalChart"/>
    <dgm:cxn modelId="{E5C4E7DE-772D-4531-8DE0-F7A1A47E3625}" srcId="{4EEBB498-D9B6-48DE-BE00-AD7F61D9E36E}" destId="{D76D5064-3F5A-4991-BED7-5CEDAAEEC776}" srcOrd="1" destOrd="0" parTransId="{3319899F-BA45-4F8B-B079-A12EC9117F3D}" sibTransId="{D2479C9E-9DD1-470B-85F1-422E9C517CE5}"/>
    <dgm:cxn modelId="{0F698F4E-6B49-46AC-9CD9-F9275049ADB3}" type="presOf" srcId="{4EEBB498-D9B6-48DE-BE00-AD7F61D9E36E}" destId="{C8C73BE1-0422-4224-A390-199EC0C267B1}" srcOrd="1" destOrd="0" presId="urn:microsoft.com/office/officeart/2008/layout/NameandTitleOrganizationalChart"/>
    <dgm:cxn modelId="{301F1098-4FF7-46B5-8D81-B9F6F7DDFDDF}" srcId="{4EEBB498-D9B6-48DE-BE00-AD7F61D9E36E}" destId="{563EADD6-8AC2-4BB3-8F4D-EA10E3FB0710}" srcOrd="0" destOrd="0" parTransId="{FADFCDB1-6A90-4D55-8B14-672B58D5CFFB}" sibTransId="{E3487EF7-B76B-4BAD-99BE-890EA2B25C55}"/>
    <dgm:cxn modelId="{520C4D57-1058-4B60-9E7B-769D7EAA2334}" type="presOf" srcId="{6DB76047-8CEC-47C5-A36D-C6628037F0F1}" destId="{D8141437-0B3E-4C3D-AC25-8DC414DBF248}" srcOrd="0" destOrd="0" presId="urn:microsoft.com/office/officeart/2008/layout/NameandTitleOrganizationalChart"/>
    <dgm:cxn modelId="{A80BE496-DAC8-465D-BDDF-C0425C168435}" type="presOf" srcId="{D76D5064-3F5A-4991-BED7-5CEDAAEEC776}" destId="{47C44E68-657F-401D-90D5-1766E59169D9}" srcOrd="1" destOrd="0" presId="urn:microsoft.com/office/officeart/2008/layout/NameandTitleOrganizationalChart"/>
    <dgm:cxn modelId="{8A935536-129F-4CF1-8FD0-23DCECF7520C}" type="presOf" srcId="{563EADD6-8AC2-4BB3-8F4D-EA10E3FB0710}" destId="{8F37C09A-D2EC-4A5A-BE5A-FE9DC9E1D1EF}" srcOrd="1" destOrd="0" presId="urn:microsoft.com/office/officeart/2008/layout/NameandTitleOrganizationalChart"/>
    <dgm:cxn modelId="{C5387239-8A79-481B-8916-8681D936A47A}" type="presOf" srcId="{9E0DD473-6025-4D1A-A0F0-C2474D4B15A1}" destId="{AB8E6DE2-8864-4670-AAD4-6F4416E6F386}" srcOrd="1" destOrd="0" presId="urn:microsoft.com/office/officeart/2008/layout/NameandTitleOrganizationalChart"/>
    <dgm:cxn modelId="{830E9799-DB2D-409F-B1DC-D7CE79BA362C}" type="presOf" srcId="{9DA4B016-BB38-4D26-8B3D-7941D9654608}" destId="{AA6CDACA-D317-464D-9841-148E0286CE11}" srcOrd="0" destOrd="0" presId="urn:microsoft.com/office/officeart/2008/layout/NameandTitleOrganizationalChart"/>
    <dgm:cxn modelId="{01474768-CAD4-4FBA-9FB3-F95EA0C5B48F}" type="presOf" srcId="{E3487EF7-B76B-4BAD-99BE-890EA2B25C55}" destId="{5E7EDA98-E417-4089-8115-1D8A736A3003}" srcOrd="0" destOrd="0" presId="urn:microsoft.com/office/officeart/2008/layout/NameandTitleOrganizationalChart"/>
    <dgm:cxn modelId="{F7F2A58F-114A-4A0B-911E-2DF365DE896B}" type="presOf" srcId="{4EC28928-A010-4652-B0AA-6546DFF82766}" destId="{7CE38EBA-0ACB-4E02-A0A9-1711A5D7CCAD}" srcOrd="1" destOrd="0" presId="urn:microsoft.com/office/officeart/2008/layout/NameandTitleOrganizationalChart"/>
    <dgm:cxn modelId="{BAEFDD8C-364D-4B0C-BCB4-03B31D4D05ED}" srcId="{B675F667-91FB-45DA-AB89-73DAF2E0D023}" destId="{4EC28928-A010-4652-B0AA-6546DFF82766}" srcOrd="0" destOrd="0" parTransId="{C6A801E8-ACD1-4C0F-BDD5-E1138FCF9B91}" sibTransId="{508D33F0-97C0-4EFF-9BF8-002E886993CA}"/>
    <dgm:cxn modelId="{B3C21FD3-C2D4-45CB-A77D-A9FD729C7C63}" type="presOf" srcId="{373A28FC-0A7B-4CD2-9E80-7AF5DC978EE2}" destId="{C178D045-6B7D-411D-9E5E-8B6FBE04D783}" srcOrd="0" destOrd="0" presId="urn:microsoft.com/office/officeart/2008/layout/NameandTitleOrganizationalChart"/>
    <dgm:cxn modelId="{D0D16E8F-A40A-4190-8484-90A21F60550F}" type="presOf" srcId="{4EC28928-A010-4652-B0AA-6546DFF82766}" destId="{DC1335CC-0017-443B-BB32-8E516FCB87C4}" srcOrd="0" destOrd="0" presId="urn:microsoft.com/office/officeart/2008/layout/NameandTitleOrganizationalChart"/>
    <dgm:cxn modelId="{FF2C4B18-2631-429D-98CF-F10F3FFCE0B7}" type="presOf" srcId="{FA977B55-D4D6-4A2C-9A98-8F96860A1BA1}" destId="{540B9910-483A-4DFD-8E6D-CDC8727FDE61}" srcOrd="1" destOrd="0" presId="urn:microsoft.com/office/officeart/2008/layout/NameandTitleOrganizationalChart"/>
    <dgm:cxn modelId="{9CC226F1-5294-4279-8125-1396E72B32A9}" type="presOf" srcId="{FADFCDB1-6A90-4D55-8B14-672B58D5CFFB}" destId="{1681AC28-BBAB-48E8-8BFB-2AAD56A33313}" srcOrd="0" destOrd="0" presId="urn:microsoft.com/office/officeart/2008/layout/NameandTitleOrganizationalChart"/>
    <dgm:cxn modelId="{3D9F583E-54F8-44EC-B0B3-C2DEDBE48BF4}" type="presOf" srcId="{7A2C8772-8584-43AF-B4D1-E9F7171E90C8}" destId="{0F6630C6-32AA-495E-B978-D3D7A36FE818}" srcOrd="0" destOrd="0" presId="urn:microsoft.com/office/officeart/2008/layout/NameandTitleOrganizationalChart"/>
    <dgm:cxn modelId="{9607FB2F-BE2D-4466-82FE-DD5C2CB9DBA3}" type="presOf" srcId="{85200F75-60D0-4435-94C2-5AE9BE1E9AAB}" destId="{03D306D8-3C70-4570-9A7D-FF109D052EF0}" srcOrd="0" destOrd="0" presId="urn:microsoft.com/office/officeart/2008/layout/NameandTitleOrganizationalChart"/>
    <dgm:cxn modelId="{E05C85C8-F120-4851-8080-421148C8517D}" type="presOf" srcId="{FA977B55-D4D6-4A2C-9A98-8F96860A1BA1}" destId="{66E483DB-03B9-418E-B057-27871C51BB1A}" srcOrd="0" destOrd="0" presId="urn:microsoft.com/office/officeart/2008/layout/NameandTitleOrganizationalChart"/>
    <dgm:cxn modelId="{2A5FBC18-3CA9-4A95-ACF4-21AC569E2FDD}" srcId="{9E0DD473-6025-4D1A-A0F0-C2474D4B15A1}" destId="{47907203-E2B0-45C8-83C8-3A76BDBA3A23}" srcOrd="1" destOrd="0" parTransId="{43AD61DA-20BB-41F6-BBF2-7E272044CBB7}" sibTransId="{4D132592-D5F4-4162-BB3A-7BCE2A421144}"/>
    <dgm:cxn modelId="{525C6DE5-86F8-4D71-8FBE-66F195C20848}" srcId="{9E0DD473-6025-4D1A-A0F0-C2474D4B15A1}" destId="{FA977B55-D4D6-4A2C-9A98-8F96860A1BA1}" srcOrd="0" destOrd="0" parTransId="{36C78C7D-B355-4D73-8F6B-DEDEEAEB4602}" sibTransId="{7A2C8772-8584-43AF-B4D1-E9F7171E90C8}"/>
    <dgm:cxn modelId="{F42F5554-A2E8-4677-A38F-D22F33968631}" type="presOf" srcId="{9E0DD473-6025-4D1A-A0F0-C2474D4B15A1}" destId="{EA2C6BD7-C4D2-4A9C-96BB-B2EC0D906C61}" srcOrd="0" destOrd="0" presId="urn:microsoft.com/office/officeart/2008/layout/NameandTitleOrganizationalChart"/>
    <dgm:cxn modelId="{7BD040C5-E7AA-4055-A637-69C6E05F2EED}" type="presOf" srcId="{47907203-E2B0-45C8-83C8-3A76BDBA3A23}" destId="{0DBEE56E-52D8-44F6-AED5-6170349EC7C0}" srcOrd="0" destOrd="0" presId="urn:microsoft.com/office/officeart/2008/layout/NameandTitleOrganizationalChart"/>
    <dgm:cxn modelId="{0F30C5B1-DDE0-4B75-89B0-3CB0D5E48490}" srcId="{4EC28928-A010-4652-B0AA-6546DFF82766}" destId="{9E0DD473-6025-4D1A-A0F0-C2474D4B15A1}" srcOrd="1" destOrd="0" parTransId="{85200F75-60D0-4435-94C2-5AE9BE1E9AAB}" sibTransId="{373A28FC-0A7B-4CD2-9E80-7AF5DC978EE2}"/>
    <dgm:cxn modelId="{636D0054-655C-4030-BEF7-AAE279C7C7BA}" type="presOf" srcId="{B675F667-91FB-45DA-AB89-73DAF2E0D023}" destId="{4197BF63-D7F7-449A-99BF-AC3F1FA5F3B6}" srcOrd="0" destOrd="0" presId="urn:microsoft.com/office/officeart/2008/layout/NameandTitleOrganizationalChart"/>
    <dgm:cxn modelId="{B2A38F57-71A7-41B1-8EA9-17EDB781C663}" type="presOf" srcId="{47907203-E2B0-45C8-83C8-3A76BDBA3A23}" destId="{2F1CA112-65D8-4E4B-86FD-925356E3C836}" srcOrd="1" destOrd="0" presId="urn:microsoft.com/office/officeart/2008/layout/NameandTitleOrganizationalChart"/>
    <dgm:cxn modelId="{084785B1-A79F-45AF-BCC1-BDB799441868}" type="presOf" srcId="{4EEBB498-D9B6-48DE-BE00-AD7F61D9E36E}" destId="{F339C172-9A0B-49C3-88EA-D7DAB4BD09C2}" srcOrd="0" destOrd="0" presId="urn:microsoft.com/office/officeart/2008/layout/NameandTitleOrganizationalChart"/>
    <dgm:cxn modelId="{E736F248-E285-48C5-B864-B2E7AF896BFE}" type="presOf" srcId="{18A7912C-D8D4-4109-ADD7-CCEF7FA8B94B}" destId="{263E630C-F31E-45CE-9E61-B714585F6F37}" srcOrd="0" destOrd="0" presId="urn:microsoft.com/office/officeart/2008/layout/NameandTitleOrganizationalChart"/>
    <dgm:cxn modelId="{753011EE-8583-4A89-86D7-CCC277DA3D43}" type="presOf" srcId="{563EADD6-8AC2-4BB3-8F4D-EA10E3FB0710}" destId="{CCCA916A-FBDC-4EAF-BF04-A94600709A33}" srcOrd="0" destOrd="0" presId="urn:microsoft.com/office/officeart/2008/layout/NameandTitleOrganizationalChart"/>
    <dgm:cxn modelId="{B7E0FEFB-139E-4E84-A9B1-AF81A092ADB0}" type="presOf" srcId="{18A7912C-D8D4-4109-ADD7-CCEF7FA8B94B}" destId="{0477E91F-2CAF-4D02-B63A-EF767D84A49F}" srcOrd="1" destOrd="0" presId="urn:microsoft.com/office/officeart/2008/layout/NameandTitleOrganizationalChart"/>
    <dgm:cxn modelId="{FBD29E0A-46FE-4B63-BEE7-52755CCB3B5C}" type="presOf" srcId="{D2479C9E-9DD1-470B-85F1-422E9C517CE5}" destId="{558736AA-4D2B-4AE0-92FF-98AB3A3463EE}" srcOrd="0" destOrd="0" presId="urn:microsoft.com/office/officeart/2008/layout/NameandTitleOrganizationalChart"/>
    <dgm:cxn modelId="{657B5268-ECDC-4B8E-9545-99DEA5E6C9A6}" srcId="{4EEBB498-D9B6-48DE-BE00-AD7F61D9E36E}" destId="{18A7912C-D8D4-4109-ADD7-CCEF7FA8B94B}" srcOrd="2" destOrd="0" parTransId="{6DB76047-8CEC-47C5-A36D-C6628037F0F1}" sibTransId="{9DA4B016-BB38-4D26-8B3D-7941D9654608}"/>
    <dgm:cxn modelId="{C37BB482-BBE3-48AF-93DA-7805E3F6079B}" type="presOf" srcId="{508D33F0-97C0-4EFF-9BF8-002E886993CA}" destId="{707B6470-8108-4013-80D6-E4B899B82FA3}" srcOrd="0" destOrd="0" presId="urn:microsoft.com/office/officeart/2008/layout/NameandTitleOrganizationalChart"/>
    <dgm:cxn modelId="{8CF0BB90-E288-46A5-8B2F-6200791DC5F0}" type="presOf" srcId="{36C78C7D-B355-4D73-8F6B-DEDEEAEB4602}" destId="{36A6D4D9-F04A-4BEA-9902-356EB44DBFD5}" srcOrd="0" destOrd="0" presId="urn:microsoft.com/office/officeart/2008/layout/NameandTitleOrganizationalChart"/>
    <dgm:cxn modelId="{52B4EDFB-60DB-42A8-B27D-BB9682386803}" srcId="{4EC28928-A010-4652-B0AA-6546DFF82766}" destId="{4EEBB498-D9B6-48DE-BE00-AD7F61D9E36E}" srcOrd="0" destOrd="0" parTransId="{977F341B-30FE-442D-83DF-08968A51A7B3}" sibTransId="{38131143-115A-4283-B6F0-8793BAB65F76}"/>
    <dgm:cxn modelId="{A0ED1DA8-7817-4C66-A723-84C2FA50F4EA}" type="presOf" srcId="{D76D5064-3F5A-4991-BED7-5CEDAAEEC776}" destId="{77431CCF-8AF5-4C9D-B663-95E056DDCBF2}" srcOrd="0" destOrd="0" presId="urn:microsoft.com/office/officeart/2008/layout/NameandTitleOrganizationalChart"/>
    <dgm:cxn modelId="{D29463A5-3B14-4D8C-8F18-7CE2988B59F6}" type="presOf" srcId="{4D132592-D5F4-4162-BB3A-7BCE2A421144}" destId="{FFE7D0CA-56D9-43C7-B122-266F017E9177}" srcOrd="0" destOrd="0" presId="urn:microsoft.com/office/officeart/2008/layout/NameandTitleOrganizationalChart"/>
    <dgm:cxn modelId="{40ADDFF3-45CF-436F-A88B-B6E139541CE7}" type="presOf" srcId="{43AD61DA-20BB-41F6-BBF2-7E272044CBB7}" destId="{CDE3701A-02D9-4446-9910-03EA47667435}" srcOrd="0" destOrd="0" presId="urn:microsoft.com/office/officeart/2008/layout/NameandTitleOrganizationalChart"/>
    <dgm:cxn modelId="{3A30453A-FE32-43E9-992F-989A48B698AB}" type="presParOf" srcId="{4197BF63-D7F7-449A-99BF-AC3F1FA5F3B6}" destId="{99796407-5D29-4A48-BA48-3866ABBFBD92}" srcOrd="0" destOrd="0" presId="urn:microsoft.com/office/officeart/2008/layout/NameandTitleOrganizationalChart"/>
    <dgm:cxn modelId="{97BB6CF1-CA28-481A-9A6B-A8B04752A444}" type="presParOf" srcId="{99796407-5D29-4A48-BA48-3866ABBFBD92}" destId="{B9815D46-6570-4B40-90B5-01057C13EC96}" srcOrd="0" destOrd="0" presId="urn:microsoft.com/office/officeart/2008/layout/NameandTitleOrganizationalChart"/>
    <dgm:cxn modelId="{5B711139-90B3-426D-8416-C86ABBD6C658}" type="presParOf" srcId="{B9815D46-6570-4B40-90B5-01057C13EC96}" destId="{DC1335CC-0017-443B-BB32-8E516FCB87C4}" srcOrd="0" destOrd="0" presId="urn:microsoft.com/office/officeart/2008/layout/NameandTitleOrganizationalChart"/>
    <dgm:cxn modelId="{1F267B3C-2BC4-4A8D-884B-4CC068B19159}" type="presParOf" srcId="{B9815D46-6570-4B40-90B5-01057C13EC96}" destId="{707B6470-8108-4013-80D6-E4B899B82FA3}" srcOrd="1" destOrd="0" presId="urn:microsoft.com/office/officeart/2008/layout/NameandTitleOrganizationalChart"/>
    <dgm:cxn modelId="{64862D9F-33C4-42CD-BF14-FA193A4153C7}" type="presParOf" srcId="{B9815D46-6570-4B40-90B5-01057C13EC96}" destId="{7CE38EBA-0ACB-4E02-A0A9-1711A5D7CCAD}" srcOrd="2" destOrd="0" presId="urn:microsoft.com/office/officeart/2008/layout/NameandTitleOrganizationalChart"/>
    <dgm:cxn modelId="{189D1705-5577-4FF2-9D86-8B3CE638D60B}" type="presParOf" srcId="{99796407-5D29-4A48-BA48-3866ABBFBD92}" destId="{DEB5F11B-B591-47DD-B2E0-6D2DACFA312E}" srcOrd="1" destOrd="0" presId="urn:microsoft.com/office/officeart/2008/layout/NameandTitleOrganizationalChart"/>
    <dgm:cxn modelId="{77022A04-F071-42A4-895C-2EAA5578A8EF}" type="presParOf" srcId="{DEB5F11B-B591-47DD-B2E0-6D2DACFA312E}" destId="{5C672C61-9D3D-42E2-9B60-ACE9410B5542}" srcOrd="0" destOrd="0" presId="urn:microsoft.com/office/officeart/2008/layout/NameandTitleOrganizationalChart"/>
    <dgm:cxn modelId="{A3F3C27B-365B-425E-9174-B51604E26853}" type="presParOf" srcId="{DEB5F11B-B591-47DD-B2E0-6D2DACFA312E}" destId="{A71D4349-69A4-4ED0-9B82-224752483DF7}" srcOrd="1" destOrd="0" presId="urn:microsoft.com/office/officeart/2008/layout/NameandTitleOrganizationalChart"/>
    <dgm:cxn modelId="{0D4E5AC2-C8B2-4217-8F26-2455A21E5A12}" type="presParOf" srcId="{A71D4349-69A4-4ED0-9B82-224752483DF7}" destId="{4A9B7EE3-88D2-4C18-A200-ACBAA89B91A0}" srcOrd="0" destOrd="0" presId="urn:microsoft.com/office/officeart/2008/layout/NameandTitleOrganizationalChart"/>
    <dgm:cxn modelId="{66728C80-ED5A-4224-A8F9-145E7339C5AE}" type="presParOf" srcId="{4A9B7EE3-88D2-4C18-A200-ACBAA89B91A0}" destId="{F339C172-9A0B-49C3-88EA-D7DAB4BD09C2}" srcOrd="0" destOrd="0" presId="urn:microsoft.com/office/officeart/2008/layout/NameandTitleOrganizationalChart"/>
    <dgm:cxn modelId="{4AB06ACE-E086-4248-90E2-7F1DF0071E96}" type="presParOf" srcId="{4A9B7EE3-88D2-4C18-A200-ACBAA89B91A0}" destId="{C25EC284-E2CD-4D43-B131-E65741008EBC}" srcOrd="1" destOrd="0" presId="urn:microsoft.com/office/officeart/2008/layout/NameandTitleOrganizationalChart"/>
    <dgm:cxn modelId="{7A2E248C-DF1E-44CE-9173-99A7589AF759}" type="presParOf" srcId="{4A9B7EE3-88D2-4C18-A200-ACBAA89B91A0}" destId="{C8C73BE1-0422-4224-A390-199EC0C267B1}" srcOrd="2" destOrd="0" presId="urn:microsoft.com/office/officeart/2008/layout/NameandTitleOrganizationalChart"/>
    <dgm:cxn modelId="{436E0EDA-33A2-442B-87BD-5255050DD3F1}" type="presParOf" srcId="{A71D4349-69A4-4ED0-9B82-224752483DF7}" destId="{C7CDE62E-D854-4D6B-A660-1093F7AC9BEA}" srcOrd="1" destOrd="0" presId="urn:microsoft.com/office/officeart/2008/layout/NameandTitleOrganizationalChart"/>
    <dgm:cxn modelId="{895E4A34-DD87-49E7-94DE-D5EFE56F86B2}" type="presParOf" srcId="{C7CDE62E-D854-4D6B-A660-1093F7AC9BEA}" destId="{1681AC28-BBAB-48E8-8BFB-2AAD56A33313}" srcOrd="0" destOrd="0" presId="urn:microsoft.com/office/officeart/2008/layout/NameandTitleOrganizationalChart"/>
    <dgm:cxn modelId="{307E6CE1-5377-4079-9F23-D4E350AFB5F8}" type="presParOf" srcId="{C7CDE62E-D854-4D6B-A660-1093F7AC9BEA}" destId="{5DDE49A1-4FE3-48C5-83C4-062DA235175B}" srcOrd="1" destOrd="0" presId="urn:microsoft.com/office/officeart/2008/layout/NameandTitleOrganizationalChart"/>
    <dgm:cxn modelId="{40B76AB9-183E-4E82-8279-B6D647BADEB5}" type="presParOf" srcId="{5DDE49A1-4FE3-48C5-83C4-062DA235175B}" destId="{928AF834-368B-431B-BF68-B3AA55CE908E}" srcOrd="0" destOrd="0" presId="urn:microsoft.com/office/officeart/2008/layout/NameandTitleOrganizationalChart"/>
    <dgm:cxn modelId="{A4950BCF-3581-4DAC-BF14-DD4B1F22FE70}" type="presParOf" srcId="{928AF834-368B-431B-BF68-B3AA55CE908E}" destId="{CCCA916A-FBDC-4EAF-BF04-A94600709A33}" srcOrd="0" destOrd="0" presId="urn:microsoft.com/office/officeart/2008/layout/NameandTitleOrganizationalChart"/>
    <dgm:cxn modelId="{F7FB6E01-DBBF-4C4D-8ADF-17FD91E743CF}" type="presParOf" srcId="{928AF834-368B-431B-BF68-B3AA55CE908E}" destId="{5E7EDA98-E417-4089-8115-1D8A736A3003}" srcOrd="1" destOrd="0" presId="urn:microsoft.com/office/officeart/2008/layout/NameandTitleOrganizationalChart"/>
    <dgm:cxn modelId="{05B2E93C-C663-44F0-AB2A-C28F87F934AD}" type="presParOf" srcId="{928AF834-368B-431B-BF68-B3AA55CE908E}" destId="{8F37C09A-D2EC-4A5A-BE5A-FE9DC9E1D1EF}" srcOrd="2" destOrd="0" presId="urn:microsoft.com/office/officeart/2008/layout/NameandTitleOrganizationalChart"/>
    <dgm:cxn modelId="{F04BDF8A-CDB0-4DC2-903D-7A171F6BB65F}" type="presParOf" srcId="{5DDE49A1-4FE3-48C5-83C4-062DA235175B}" destId="{CA36D2E9-848E-4998-A6ED-30F82A5DB20D}" srcOrd="1" destOrd="0" presId="urn:microsoft.com/office/officeart/2008/layout/NameandTitleOrganizationalChart"/>
    <dgm:cxn modelId="{82EFE135-C9F4-4709-A56D-894EB8827288}" type="presParOf" srcId="{5DDE49A1-4FE3-48C5-83C4-062DA235175B}" destId="{5A088768-E47E-40A3-AEDD-BDA2091C7351}" srcOrd="2" destOrd="0" presId="urn:microsoft.com/office/officeart/2008/layout/NameandTitleOrganizationalChart"/>
    <dgm:cxn modelId="{02D19B6A-355A-4575-8BA9-F1288E460407}" type="presParOf" srcId="{C7CDE62E-D854-4D6B-A660-1093F7AC9BEA}" destId="{972B8F48-016C-4BAC-AE65-C7D20E4F6684}" srcOrd="2" destOrd="0" presId="urn:microsoft.com/office/officeart/2008/layout/NameandTitleOrganizationalChart"/>
    <dgm:cxn modelId="{BA8C5A1F-12AA-4CBE-B195-8F96A6869348}" type="presParOf" srcId="{C7CDE62E-D854-4D6B-A660-1093F7AC9BEA}" destId="{95F935C6-11B9-4936-B6C8-C12241C96A74}" srcOrd="3" destOrd="0" presId="urn:microsoft.com/office/officeart/2008/layout/NameandTitleOrganizationalChart"/>
    <dgm:cxn modelId="{AA2A5F42-5D58-441F-86DE-736CDA613EE0}" type="presParOf" srcId="{95F935C6-11B9-4936-B6C8-C12241C96A74}" destId="{2C96258C-4B9F-4939-8E41-83726D6D1EEA}" srcOrd="0" destOrd="0" presId="urn:microsoft.com/office/officeart/2008/layout/NameandTitleOrganizationalChart"/>
    <dgm:cxn modelId="{69171197-7D3A-4AFC-9B2A-7B49657FCFFE}" type="presParOf" srcId="{2C96258C-4B9F-4939-8E41-83726D6D1EEA}" destId="{77431CCF-8AF5-4C9D-B663-95E056DDCBF2}" srcOrd="0" destOrd="0" presId="urn:microsoft.com/office/officeart/2008/layout/NameandTitleOrganizationalChart"/>
    <dgm:cxn modelId="{DAF74BC2-A2A0-49BC-B9AF-B313DC45D332}" type="presParOf" srcId="{2C96258C-4B9F-4939-8E41-83726D6D1EEA}" destId="{558736AA-4D2B-4AE0-92FF-98AB3A3463EE}" srcOrd="1" destOrd="0" presId="urn:microsoft.com/office/officeart/2008/layout/NameandTitleOrganizationalChart"/>
    <dgm:cxn modelId="{ADE8439A-E845-4F43-9890-37A86A380ADF}" type="presParOf" srcId="{2C96258C-4B9F-4939-8E41-83726D6D1EEA}" destId="{47C44E68-657F-401D-90D5-1766E59169D9}" srcOrd="2" destOrd="0" presId="urn:microsoft.com/office/officeart/2008/layout/NameandTitleOrganizationalChart"/>
    <dgm:cxn modelId="{2CAF2413-D77F-4075-9ADC-E6260A1C97A9}" type="presParOf" srcId="{95F935C6-11B9-4936-B6C8-C12241C96A74}" destId="{DD7F1B0B-B0F0-4267-9B7A-20794B67F9F9}" srcOrd="1" destOrd="0" presId="urn:microsoft.com/office/officeart/2008/layout/NameandTitleOrganizationalChart"/>
    <dgm:cxn modelId="{4D7D2946-1793-4A53-9EEC-D930CFA250CB}" type="presParOf" srcId="{95F935C6-11B9-4936-B6C8-C12241C96A74}" destId="{C0C00EC0-EBC1-41BF-BDA3-FDF65A709492}" srcOrd="2" destOrd="0" presId="urn:microsoft.com/office/officeart/2008/layout/NameandTitleOrganizationalChart"/>
    <dgm:cxn modelId="{BE4D2120-5FDD-440D-B5AA-46AD1D4A4936}" type="presParOf" srcId="{C7CDE62E-D854-4D6B-A660-1093F7AC9BEA}" destId="{D8141437-0B3E-4C3D-AC25-8DC414DBF248}" srcOrd="4" destOrd="0" presId="urn:microsoft.com/office/officeart/2008/layout/NameandTitleOrganizationalChart"/>
    <dgm:cxn modelId="{D9C8CCFA-BB0E-4B28-A3BA-9F5C1BEB699B}" type="presParOf" srcId="{C7CDE62E-D854-4D6B-A660-1093F7AC9BEA}" destId="{0E1B9E8E-1541-414F-859E-BD1203BB7CAF}" srcOrd="5" destOrd="0" presId="urn:microsoft.com/office/officeart/2008/layout/NameandTitleOrganizationalChart"/>
    <dgm:cxn modelId="{0E6B4B39-A14C-412C-B0C8-F88342145E6D}" type="presParOf" srcId="{0E1B9E8E-1541-414F-859E-BD1203BB7CAF}" destId="{F3D337A9-B145-47CB-BEB7-D71360923A3E}" srcOrd="0" destOrd="0" presId="urn:microsoft.com/office/officeart/2008/layout/NameandTitleOrganizationalChart"/>
    <dgm:cxn modelId="{1A2653BB-F888-49E2-BA32-2E99EED500E1}" type="presParOf" srcId="{F3D337A9-B145-47CB-BEB7-D71360923A3E}" destId="{263E630C-F31E-45CE-9E61-B714585F6F37}" srcOrd="0" destOrd="0" presId="urn:microsoft.com/office/officeart/2008/layout/NameandTitleOrganizationalChart"/>
    <dgm:cxn modelId="{0C06EC7B-E5F7-4451-B912-E0B46C16F1C1}" type="presParOf" srcId="{F3D337A9-B145-47CB-BEB7-D71360923A3E}" destId="{AA6CDACA-D317-464D-9841-148E0286CE11}" srcOrd="1" destOrd="0" presId="urn:microsoft.com/office/officeart/2008/layout/NameandTitleOrganizationalChart"/>
    <dgm:cxn modelId="{7D104ADD-841B-46B8-A608-9781ABDD79F7}" type="presParOf" srcId="{F3D337A9-B145-47CB-BEB7-D71360923A3E}" destId="{0477E91F-2CAF-4D02-B63A-EF767D84A49F}" srcOrd="2" destOrd="0" presId="urn:microsoft.com/office/officeart/2008/layout/NameandTitleOrganizationalChart"/>
    <dgm:cxn modelId="{02A4FBCE-5151-4316-A93B-53A5BBFB3930}" type="presParOf" srcId="{0E1B9E8E-1541-414F-859E-BD1203BB7CAF}" destId="{BD2BB296-7A07-4E27-9C3D-8385B24BA06B}" srcOrd="1" destOrd="0" presId="urn:microsoft.com/office/officeart/2008/layout/NameandTitleOrganizationalChart"/>
    <dgm:cxn modelId="{E6B48FB4-72F3-4FE1-B8DF-DA916201A67C}" type="presParOf" srcId="{0E1B9E8E-1541-414F-859E-BD1203BB7CAF}" destId="{EC2ED30D-8CE3-4DEA-A1D6-9FA6E1B74E66}" srcOrd="2" destOrd="0" presId="urn:microsoft.com/office/officeart/2008/layout/NameandTitleOrganizationalChart"/>
    <dgm:cxn modelId="{DC3CC138-7ED5-48AC-AB7B-363313D4C3E6}" type="presParOf" srcId="{A71D4349-69A4-4ED0-9B82-224752483DF7}" destId="{F3158B53-632E-498B-857C-24C816B5F823}" srcOrd="2" destOrd="0" presId="urn:microsoft.com/office/officeart/2008/layout/NameandTitleOrganizationalChart"/>
    <dgm:cxn modelId="{AF72FCAA-0BA5-45E9-8F81-F46E46E7A43A}" type="presParOf" srcId="{DEB5F11B-B591-47DD-B2E0-6D2DACFA312E}" destId="{03D306D8-3C70-4570-9A7D-FF109D052EF0}" srcOrd="2" destOrd="0" presId="urn:microsoft.com/office/officeart/2008/layout/NameandTitleOrganizationalChart"/>
    <dgm:cxn modelId="{6A11D64B-1BB3-4359-8264-69670DC13651}" type="presParOf" srcId="{DEB5F11B-B591-47DD-B2E0-6D2DACFA312E}" destId="{A1940D0D-2E51-4DA8-8DAB-484CAFFE32BA}" srcOrd="3" destOrd="0" presId="urn:microsoft.com/office/officeart/2008/layout/NameandTitleOrganizationalChart"/>
    <dgm:cxn modelId="{F2DC9611-C058-4E96-A526-0175A46FB363}" type="presParOf" srcId="{A1940D0D-2E51-4DA8-8DAB-484CAFFE32BA}" destId="{4FD1F4AE-327A-4A0A-922B-78F78D62B65A}" srcOrd="0" destOrd="0" presId="urn:microsoft.com/office/officeart/2008/layout/NameandTitleOrganizationalChart"/>
    <dgm:cxn modelId="{66DA0D32-3F23-402C-8E31-BC822DE40895}" type="presParOf" srcId="{4FD1F4AE-327A-4A0A-922B-78F78D62B65A}" destId="{EA2C6BD7-C4D2-4A9C-96BB-B2EC0D906C61}" srcOrd="0" destOrd="0" presId="urn:microsoft.com/office/officeart/2008/layout/NameandTitleOrganizationalChart"/>
    <dgm:cxn modelId="{5A24288B-81C3-43AC-A68C-AD48B6B76F21}" type="presParOf" srcId="{4FD1F4AE-327A-4A0A-922B-78F78D62B65A}" destId="{C178D045-6B7D-411D-9E5E-8B6FBE04D783}" srcOrd="1" destOrd="0" presId="urn:microsoft.com/office/officeart/2008/layout/NameandTitleOrganizationalChart"/>
    <dgm:cxn modelId="{CE71597C-C32B-4D31-B98F-F53CCE9909EB}" type="presParOf" srcId="{4FD1F4AE-327A-4A0A-922B-78F78D62B65A}" destId="{AB8E6DE2-8864-4670-AAD4-6F4416E6F386}" srcOrd="2" destOrd="0" presId="urn:microsoft.com/office/officeart/2008/layout/NameandTitleOrganizationalChart"/>
    <dgm:cxn modelId="{A0E9E703-7503-4CD9-9D37-6345B532718C}" type="presParOf" srcId="{A1940D0D-2E51-4DA8-8DAB-484CAFFE32BA}" destId="{C0950622-48A1-419F-BAD3-10F1536212E0}" srcOrd="1" destOrd="0" presId="urn:microsoft.com/office/officeart/2008/layout/NameandTitleOrganizationalChart"/>
    <dgm:cxn modelId="{99C7B7BC-F41F-4B82-993C-5EB152E707F5}" type="presParOf" srcId="{C0950622-48A1-419F-BAD3-10F1536212E0}" destId="{36A6D4D9-F04A-4BEA-9902-356EB44DBFD5}" srcOrd="0" destOrd="0" presId="urn:microsoft.com/office/officeart/2008/layout/NameandTitleOrganizationalChart"/>
    <dgm:cxn modelId="{C8856A7F-95B9-4308-8FD0-AAFA6E25781E}" type="presParOf" srcId="{C0950622-48A1-419F-BAD3-10F1536212E0}" destId="{C1B2412B-1028-4D84-A346-F2671305C4E2}" srcOrd="1" destOrd="0" presId="urn:microsoft.com/office/officeart/2008/layout/NameandTitleOrganizationalChart"/>
    <dgm:cxn modelId="{DC285918-C7FA-4AE5-BDDE-64D3914BA8AD}" type="presParOf" srcId="{C1B2412B-1028-4D84-A346-F2671305C4E2}" destId="{74B62897-9F69-4468-8E50-B6C974E1638A}" srcOrd="0" destOrd="0" presId="urn:microsoft.com/office/officeart/2008/layout/NameandTitleOrganizationalChart"/>
    <dgm:cxn modelId="{EFAFB129-497D-4AD7-ACEC-31D652DC3E73}" type="presParOf" srcId="{74B62897-9F69-4468-8E50-B6C974E1638A}" destId="{66E483DB-03B9-418E-B057-27871C51BB1A}" srcOrd="0" destOrd="0" presId="urn:microsoft.com/office/officeart/2008/layout/NameandTitleOrganizationalChart"/>
    <dgm:cxn modelId="{C1ECECA2-AD31-40FE-951F-716FDB844EED}" type="presParOf" srcId="{74B62897-9F69-4468-8E50-B6C974E1638A}" destId="{0F6630C6-32AA-495E-B978-D3D7A36FE818}" srcOrd="1" destOrd="0" presId="urn:microsoft.com/office/officeart/2008/layout/NameandTitleOrganizationalChart"/>
    <dgm:cxn modelId="{5360126C-0E5E-4121-A169-D38ED83BF140}" type="presParOf" srcId="{74B62897-9F69-4468-8E50-B6C974E1638A}" destId="{540B9910-483A-4DFD-8E6D-CDC8727FDE61}" srcOrd="2" destOrd="0" presId="urn:microsoft.com/office/officeart/2008/layout/NameandTitleOrganizationalChart"/>
    <dgm:cxn modelId="{65E5EEA3-80FB-47D7-A01D-DB0524CD0D0C}" type="presParOf" srcId="{C1B2412B-1028-4D84-A346-F2671305C4E2}" destId="{594C7572-B28C-4331-8EF6-D0606F4B949D}" srcOrd="1" destOrd="0" presId="urn:microsoft.com/office/officeart/2008/layout/NameandTitleOrganizationalChart"/>
    <dgm:cxn modelId="{EDAB0C97-4F83-4C43-98FA-E9484092B101}" type="presParOf" srcId="{C1B2412B-1028-4D84-A346-F2671305C4E2}" destId="{C3CE47F3-9CD7-4257-ADE2-D7FD52402ACD}" srcOrd="2" destOrd="0" presId="urn:microsoft.com/office/officeart/2008/layout/NameandTitleOrganizationalChart"/>
    <dgm:cxn modelId="{CE3A79EF-7872-4FCD-8D47-DE1B249D19C3}" type="presParOf" srcId="{C0950622-48A1-419F-BAD3-10F1536212E0}" destId="{CDE3701A-02D9-4446-9910-03EA47667435}" srcOrd="2" destOrd="0" presId="urn:microsoft.com/office/officeart/2008/layout/NameandTitleOrganizationalChart"/>
    <dgm:cxn modelId="{949635D0-1D5D-484B-A226-28F95A04E2B4}" type="presParOf" srcId="{C0950622-48A1-419F-BAD3-10F1536212E0}" destId="{258216DA-833E-42D1-87A2-3C4D309CCF2B}" srcOrd="3" destOrd="0" presId="urn:microsoft.com/office/officeart/2008/layout/NameandTitleOrganizationalChart"/>
    <dgm:cxn modelId="{6538B319-2664-493E-8541-3C8629BCECFC}" type="presParOf" srcId="{258216DA-833E-42D1-87A2-3C4D309CCF2B}" destId="{BC8BFAA5-CC23-466F-8407-428B28A99CA0}" srcOrd="0" destOrd="0" presId="urn:microsoft.com/office/officeart/2008/layout/NameandTitleOrganizationalChart"/>
    <dgm:cxn modelId="{AF52EB27-135C-47F9-9FAF-54D7250AA4B3}" type="presParOf" srcId="{BC8BFAA5-CC23-466F-8407-428B28A99CA0}" destId="{0DBEE56E-52D8-44F6-AED5-6170349EC7C0}" srcOrd="0" destOrd="0" presId="urn:microsoft.com/office/officeart/2008/layout/NameandTitleOrganizationalChart"/>
    <dgm:cxn modelId="{3432FA25-05AC-4E68-AF0C-70E776CFDC5B}" type="presParOf" srcId="{BC8BFAA5-CC23-466F-8407-428B28A99CA0}" destId="{FFE7D0CA-56D9-43C7-B122-266F017E9177}" srcOrd="1" destOrd="0" presId="urn:microsoft.com/office/officeart/2008/layout/NameandTitleOrganizationalChart"/>
    <dgm:cxn modelId="{D57B4D7C-6267-4470-8479-9CAF0E0EB760}" type="presParOf" srcId="{BC8BFAA5-CC23-466F-8407-428B28A99CA0}" destId="{2F1CA112-65D8-4E4B-86FD-925356E3C836}" srcOrd="2" destOrd="0" presId="urn:microsoft.com/office/officeart/2008/layout/NameandTitleOrganizationalChart"/>
    <dgm:cxn modelId="{F9FEBDB5-47F3-4197-98B9-1E2466905FE7}" type="presParOf" srcId="{258216DA-833E-42D1-87A2-3C4D309CCF2B}" destId="{225DD8CF-D232-45D0-93EC-6E2C954E4685}" srcOrd="1" destOrd="0" presId="urn:microsoft.com/office/officeart/2008/layout/NameandTitleOrganizationalChart"/>
    <dgm:cxn modelId="{892A4722-BB55-4595-A4AC-EC325D362CEE}" type="presParOf" srcId="{258216DA-833E-42D1-87A2-3C4D309CCF2B}" destId="{234754D8-2E61-4F29-9103-37EDE0A6A968}" srcOrd="2" destOrd="0" presId="urn:microsoft.com/office/officeart/2008/layout/NameandTitleOrganizationalChart"/>
    <dgm:cxn modelId="{F44BD29C-2F00-48F1-8A4F-B13B80BC36E4}" type="presParOf" srcId="{A1940D0D-2E51-4DA8-8DAB-484CAFFE32BA}" destId="{A6F9D6B0-4810-4B54-B664-AFC4C6C21207}" srcOrd="2" destOrd="0" presId="urn:microsoft.com/office/officeart/2008/layout/NameandTitleOrganizationalChart"/>
    <dgm:cxn modelId="{A017456B-7E1E-491F-91D2-9C91C2220728}" type="presParOf" srcId="{99796407-5D29-4A48-BA48-3866ABBFBD92}" destId="{321CD413-B0AE-4576-A687-44479CB63F4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3701A-02D9-4446-9910-03EA47667435}">
      <dsp:nvSpPr>
        <dsp:cNvPr id="0" name=""/>
        <dsp:cNvSpPr/>
      </dsp:nvSpPr>
      <dsp:spPr>
        <a:xfrm>
          <a:off x="8781736" y="2222178"/>
          <a:ext cx="1116664" cy="497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870"/>
              </a:lnTo>
              <a:lnTo>
                <a:pt x="1116664" y="296870"/>
              </a:lnTo>
              <a:lnTo>
                <a:pt x="1116664" y="497976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6D4D9-F04A-4BEA-9902-356EB44DBFD5}">
      <dsp:nvSpPr>
        <dsp:cNvPr id="0" name=""/>
        <dsp:cNvSpPr/>
      </dsp:nvSpPr>
      <dsp:spPr>
        <a:xfrm>
          <a:off x="7665071" y="2222178"/>
          <a:ext cx="1116664" cy="497976"/>
        </a:xfrm>
        <a:custGeom>
          <a:avLst/>
          <a:gdLst/>
          <a:ahLst/>
          <a:cxnLst/>
          <a:rect l="0" t="0" r="0" b="0"/>
          <a:pathLst>
            <a:path>
              <a:moveTo>
                <a:pt x="1116664" y="0"/>
              </a:moveTo>
              <a:lnTo>
                <a:pt x="1116664" y="296870"/>
              </a:lnTo>
              <a:lnTo>
                <a:pt x="0" y="296870"/>
              </a:lnTo>
              <a:lnTo>
                <a:pt x="0" y="497976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306D8-3C70-4570-9A7D-FF109D052EF0}">
      <dsp:nvSpPr>
        <dsp:cNvPr id="0" name=""/>
        <dsp:cNvSpPr/>
      </dsp:nvSpPr>
      <dsp:spPr>
        <a:xfrm>
          <a:off x="5990074" y="862318"/>
          <a:ext cx="2791661" cy="497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870"/>
              </a:lnTo>
              <a:lnTo>
                <a:pt x="2791661" y="296870"/>
              </a:lnTo>
              <a:lnTo>
                <a:pt x="2791661" y="497976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41437-0B3E-4C3D-AC25-8DC414DBF248}">
      <dsp:nvSpPr>
        <dsp:cNvPr id="0" name=""/>
        <dsp:cNvSpPr/>
      </dsp:nvSpPr>
      <dsp:spPr>
        <a:xfrm>
          <a:off x="3198412" y="2222178"/>
          <a:ext cx="2233329" cy="497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870"/>
              </a:lnTo>
              <a:lnTo>
                <a:pt x="2233329" y="296870"/>
              </a:lnTo>
              <a:lnTo>
                <a:pt x="2233329" y="497976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B8F48-016C-4BAC-AE65-C7D20E4F6684}">
      <dsp:nvSpPr>
        <dsp:cNvPr id="0" name=""/>
        <dsp:cNvSpPr/>
      </dsp:nvSpPr>
      <dsp:spPr>
        <a:xfrm>
          <a:off x="3152692" y="2222178"/>
          <a:ext cx="91440" cy="4979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7976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1AC28-BBAB-48E8-8BFB-2AAD56A33313}">
      <dsp:nvSpPr>
        <dsp:cNvPr id="0" name=""/>
        <dsp:cNvSpPr/>
      </dsp:nvSpPr>
      <dsp:spPr>
        <a:xfrm>
          <a:off x="965083" y="2222178"/>
          <a:ext cx="2233329" cy="497976"/>
        </a:xfrm>
        <a:custGeom>
          <a:avLst/>
          <a:gdLst/>
          <a:ahLst/>
          <a:cxnLst/>
          <a:rect l="0" t="0" r="0" b="0"/>
          <a:pathLst>
            <a:path>
              <a:moveTo>
                <a:pt x="2233329" y="0"/>
              </a:moveTo>
              <a:lnTo>
                <a:pt x="2233329" y="296870"/>
              </a:lnTo>
              <a:lnTo>
                <a:pt x="0" y="296870"/>
              </a:lnTo>
              <a:lnTo>
                <a:pt x="0" y="497976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72C61-9D3D-42E2-9B60-ACE9410B5542}">
      <dsp:nvSpPr>
        <dsp:cNvPr id="0" name=""/>
        <dsp:cNvSpPr/>
      </dsp:nvSpPr>
      <dsp:spPr>
        <a:xfrm>
          <a:off x="3198412" y="862318"/>
          <a:ext cx="2791661" cy="497976"/>
        </a:xfrm>
        <a:custGeom>
          <a:avLst/>
          <a:gdLst/>
          <a:ahLst/>
          <a:cxnLst/>
          <a:rect l="0" t="0" r="0" b="0"/>
          <a:pathLst>
            <a:path>
              <a:moveTo>
                <a:pt x="2791661" y="0"/>
              </a:moveTo>
              <a:lnTo>
                <a:pt x="2791661" y="296870"/>
              </a:lnTo>
              <a:lnTo>
                <a:pt x="0" y="296870"/>
              </a:lnTo>
              <a:lnTo>
                <a:pt x="0" y="497976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335CC-0017-443B-BB32-8E516FCB87C4}">
      <dsp:nvSpPr>
        <dsp:cNvPr id="0" name=""/>
        <dsp:cNvSpPr/>
      </dsp:nvSpPr>
      <dsp:spPr>
        <a:xfrm>
          <a:off x="5157748" y="434"/>
          <a:ext cx="1664652" cy="861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21621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kern="1200" dirty="0" smtClean="0"/>
            <a:t>RVs</a:t>
          </a:r>
          <a:endParaRPr lang="en-IN" sz="2700" kern="1200" dirty="0"/>
        </a:p>
      </dsp:txBody>
      <dsp:txXfrm>
        <a:off x="5157748" y="434"/>
        <a:ext cx="1664652" cy="861883"/>
      </dsp:txXfrm>
    </dsp:sp>
    <dsp:sp modelId="{707B6470-8108-4013-80D6-E4B899B82FA3}">
      <dsp:nvSpPr>
        <dsp:cNvPr id="0" name=""/>
        <dsp:cNvSpPr/>
      </dsp:nvSpPr>
      <dsp:spPr>
        <a:xfrm>
          <a:off x="5490679" y="670788"/>
          <a:ext cx="1498187" cy="2872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900" kern="1200"/>
        </a:p>
      </dsp:txBody>
      <dsp:txXfrm>
        <a:off x="5490679" y="670788"/>
        <a:ext cx="1498187" cy="287294"/>
      </dsp:txXfrm>
    </dsp:sp>
    <dsp:sp modelId="{F339C172-9A0B-49C3-88EA-D7DAB4BD09C2}">
      <dsp:nvSpPr>
        <dsp:cNvPr id="0" name=""/>
        <dsp:cNvSpPr/>
      </dsp:nvSpPr>
      <dsp:spPr>
        <a:xfrm>
          <a:off x="2366086" y="1360295"/>
          <a:ext cx="1664652" cy="861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21621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kern="1200" dirty="0" smtClean="0"/>
            <a:t>Continuous</a:t>
          </a:r>
          <a:endParaRPr lang="en-IN" sz="2700" kern="1200" dirty="0"/>
        </a:p>
      </dsp:txBody>
      <dsp:txXfrm>
        <a:off x="2366086" y="1360295"/>
        <a:ext cx="1664652" cy="861883"/>
      </dsp:txXfrm>
    </dsp:sp>
    <dsp:sp modelId="{C25EC284-E2CD-4D43-B131-E65741008EBC}">
      <dsp:nvSpPr>
        <dsp:cNvPr id="0" name=""/>
        <dsp:cNvSpPr/>
      </dsp:nvSpPr>
      <dsp:spPr>
        <a:xfrm>
          <a:off x="2699017" y="2030648"/>
          <a:ext cx="1498187" cy="2872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 smtClean="0"/>
            <a:t>Uncountable values of </a:t>
          </a:r>
          <a:r>
            <a:rPr lang="en-IN" sz="1100" kern="1200" dirty="0" err="1" smtClean="0"/>
            <a:t>rv</a:t>
          </a:r>
          <a:endParaRPr lang="en-IN" sz="1100" kern="1200" dirty="0"/>
        </a:p>
      </dsp:txBody>
      <dsp:txXfrm>
        <a:off x="2699017" y="2030648"/>
        <a:ext cx="1498187" cy="287294"/>
      </dsp:txXfrm>
    </dsp:sp>
    <dsp:sp modelId="{CCCA916A-FBDC-4EAF-BF04-A94600709A33}">
      <dsp:nvSpPr>
        <dsp:cNvPr id="0" name=""/>
        <dsp:cNvSpPr/>
      </dsp:nvSpPr>
      <dsp:spPr>
        <a:xfrm>
          <a:off x="132757" y="2720155"/>
          <a:ext cx="1664652" cy="861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21621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kern="1200" dirty="0" smtClean="0"/>
            <a:t>Normal</a:t>
          </a:r>
        </a:p>
      </dsp:txBody>
      <dsp:txXfrm>
        <a:off x="132757" y="2720155"/>
        <a:ext cx="1664652" cy="861883"/>
      </dsp:txXfrm>
    </dsp:sp>
    <dsp:sp modelId="{5E7EDA98-E417-4089-8115-1D8A736A3003}">
      <dsp:nvSpPr>
        <dsp:cNvPr id="0" name=""/>
        <dsp:cNvSpPr/>
      </dsp:nvSpPr>
      <dsp:spPr>
        <a:xfrm>
          <a:off x="465687" y="3390508"/>
          <a:ext cx="1498187" cy="2872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Calibri" panose="020F0502020204030204" pitchFamily="34" charset="0"/>
            </a:rPr>
            <a:t>μ</a:t>
          </a:r>
          <a:r>
            <a:rPr lang="en-IN" sz="1800" kern="1200" dirty="0" smtClean="0">
              <a:latin typeface="Calibri" panose="020F0502020204030204" pitchFamily="34" charset="0"/>
            </a:rPr>
            <a:t>, </a:t>
          </a:r>
          <a:r>
            <a:rPr lang="el-GR" sz="1800" kern="1200" dirty="0" smtClean="0">
              <a:latin typeface="Calibri" panose="020F0502020204030204" pitchFamily="34" charset="0"/>
            </a:rPr>
            <a:t>σ</a:t>
          </a:r>
          <a:endParaRPr lang="en-IN" sz="1800" kern="1200" dirty="0"/>
        </a:p>
      </dsp:txBody>
      <dsp:txXfrm>
        <a:off x="465687" y="3390508"/>
        <a:ext cx="1498187" cy="287294"/>
      </dsp:txXfrm>
    </dsp:sp>
    <dsp:sp modelId="{77431CCF-8AF5-4C9D-B663-95E056DDCBF2}">
      <dsp:nvSpPr>
        <dsp:cNvPr id="0" name=""/>
        <dsp:cNvSpPr/>
      </dsp:nvSpPr>
      <dsp:spPr>
        <a:xfrm>
          <a:off x="2366086" y="2720155"/>
          <a:ext cx="1664652" cy="861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21621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kern="1200" dirty="0" smtClean="0"/>
            <a:t>Uniform</a:t>
          </a:r>
        </a:p>
      </dsp:txBody>
      <dsp:txXfrm>
        <a:off x="2366086" y="2720155"/>
        <a:ext cx="1664652" cy="861883"/>
      </dsp:txXfrm>
    </dsp:sp>
    <dsp:sp modelId="{558736AA-4D2B-4AE0-92FF-98AB3A3463EE}">
      <dsp:nvSpPr>
        <dsp:cNvPr id="0" name=""/>
        <dsp:cNvSpPr/>
      </dsp:nvSpPr>
      <dsp:spPr>
        <a:xfrm>
          <a:off x="2699017" y="3390508"/>
          <a:ext cx="1498187" cy="2872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Calibri" panose="020F0502020204030204" pitchFamily="34" charset="0"/>
            </a:rPr>
            <a:t>α</a:t>
          </a:r>
          <a:r>
            <a:rPr lang="en-IN" sz="1800" kern="1200" dirty="0" smtClean="0">
              <a:latin typeface="Calibri" panose="020F0502020204030204" pitchFamily="34" charset="0"/>
            </a:rPr>
            <a:t>, </a:t>
          </a:r>
          <a:r>
            <a:rPr lang="el-GR" sz="1800" kern="1200" dirty="0" smtClean="0">
              <a:latin typeface="Calibri" panose="020F0502020204030204" pitchFamily="34" charset="0"/>
            </a:rPr>
            <a:t>β</a:t>
          </a:r>
          <a:endParaRPr lang="en-IN" sz="1800" kern="1200" dirty="0"/>
        </a:p>
      </dsp:txBody>
      <dsp:txXfrm>
        <a:off x="2699017" y="3390508"/>
        <a:ext cx="1498187" cy="287294"/>
      </dsp:txXfrm>
    </dsp:sp>
    <dsp:sp modelId="{263E630C-F31E-45CE-9E61-B714585F6F37}">
      <dsp:nvSpPr>
        <dsp:cNvPr id="0" name=""/>
        <dsp:cNvSpPr/>
      </dsp:nvSpPr>
      <dsp:spPr>
        <a:xfrm>
          <a:off x="4599416" y="2720155"/>
          <a:ext cx="1664652" cy="861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21621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kern="1200" dirty="0" smtClean="0"/>
            <a:t>Exponential</a:t>
          </a:r>
          <a:endParaRPr lang="en-IN" sz="2700" kern="1200" dirty="0"/>
        </a:p>
      </dsp:txBody>
      <dsp:txXfrm>
        <a:off x="4599416" y="2720155"/>
        <a:ext cx="1664652" cy="861883"/>
      </dsp:txXfrm>
    </dsp:sp>
    <dsp:sp modelId="{AA6CDACA-D317-464D-9841-148E0286CE11}">
      <dsp:nvSpPr>
        <dsp:cNvPr id="0" name=""/>
        <dsp:cNvSpPr/>
      </dsp:nvSpPr>
      <dsp:spPr>
        <a:xfrm>
          <a:off x="4932346" y="3390508"/>
          <a:ext cx="1498187" cy="2872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Calibri" panose="020F0502020204030204" pitchFamily="34" charset="0"/>
            </a:rPr>
            <a:t>λ</a:t>
          </a:r>
          <a:endParaRPr lang="en-IN" sz="1800" kern="1200" dirty="0"/>
        </a:p>
      </dsp:txBody>
      <dsp:txXfrm>
        <a:off x="4932346" y="3390508"/>
        <a:ext cx="1498187" cy="287294"/>
      </dsp:txXfrm>
    </dsp:sp>
    <dsp:sp modelId="{EA2C6BD7-C4D2-4A9C-96BB-B2EC0D906C61}">
      <dsp:nvSpPr>
        <dsp:cNvPr id="0" name=""/>
        <dsp:cNvSpPr/>
      </dsp:nvSpPr>
      <dsp:spPr>
        <a:xfrm>
          <a:off x="7949410" y="1360295"/>
          <a:ext cx="1664652" cy="861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21621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kern="1200" dirty="0" smtClean="0"/>
            <a:t>Discrete</a:t>
          </a:r>
          <a:endParaRPr lang="en-IN" sz="2700" kern="1200" dirty="0"/>
        </a:p>
      </dsp:txBody>
      <dsp:txXfrm>
        <a:off x="7949410" y="1360295"/>
        <a:ext cx="1664652" cy="861883"/>
      </dsp:txXfrm>
    </dsp:sp>
    <dsp:sp modelId="{C178D045-6B7D-411D-9E5E-8B6FBE04D783}">
      <dsp:nvSpPr>
        <dsp:cNvPr id="0" name=""/>
        <dsp:cNvSpPr/>
      </dsp:nvSpPr>
      <dsp:spPr>
        <a:xfrm>
          <a:off x="8282341" y="2030648"/>
          <a:ext cx="1498187" cy="2872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 smtClean="0"/>
            <a:t>Countable values of </a:t>
          </a:r>
          <a:r>
            <a:rPr lang="en-IN" sz="1100" kern="1200" dirty="0" err="1" smtClean="0"/>
            <a:t>rvs</a:t>
          </a:r>
          <a:endParaRPr lang="en-IN" sz="1100" kern="1200" dirty="0"/>
        </a:p>
      </dsp:txBody>
      <dsp:txXfrm>
        <a:off x="8282341" y="2030648"/>
        <a:ext cx="1498187" cy="287294"/>
      </dsp:txXfrm>
    </dsp:sp>
    <dsp:sp modelId="{66E483DB-03B9-418E-B057-27871C51BB1A}">
      <dsp:nvSpPr>
        <dsp:cNvPr id="0" name=""/>
        <dsp:cNvSpPr/>
      </dsp:nvSpPr>
      <dsp:spPr>
        <a:xfrm>
          <a:off x="6832745" y="2720155"/>
          <a:ext cx="1664652" cy="861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21621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kern="1200" dirty="0" smtClean="0"/>
            <a:t>Binomial</a:t>
          </a:r>
          <a:endParaRPr lang="en-IN" sz="2700" kern="1200" dirty="0"/>
        </a:p>
      </dsp:txBody>
      <dsp:txXfrm>
        <a:off x="6832745" y="2720155"/>
        <a:ext cx="1664652" cy="861883"/>
      </dsp:txXfrm>
    </dsp:sp>
    <dsp:sp modelId="{0F6630C6-32AA-495E-B978-D3D7A36FE818}">
      <dsp:nvSpPr>
        <dsp:cNvPr id="0" name=""/>
        <dsp:cNvSpPr/>
      </dsp:nvSpPr>
      <dsp:spPr>
        <a:xfrm>
          <a:off x="7165676" y="3390508"/>
          <a:ext cx="1498187" cy="2872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 dirty="0" smtClean="0"/>
            <a:t>n, p</a:t>
          </a:r>
          <a:endParaRPr lang="en-IN" sz="1900" kern="1200" dirty="0"/>
        </a:p>
      </dsp:txBody>
      <dsp:txXfrm>
        <a:off x="7165676" y="3390508"/>
        <a:ext cx="1498187" cy="287294"/>
      </dsp:txXfrm>
    </dsp:sp>
    <dsp:sp modelId="{0DBEE56E-52D8-44F6-AED5-6170349EC7C0}">
      <dsp:nvSpPr>
        <dsp:cNvPr id="0" name=""/>
        <dsp:cNvSpPr/>
      </dsp:nvSpPr>
      <dsp:spPr>
        <a:xfrm>
          <a:off x="9066075" y="2720155"/>
          <a:ext cx="1664652" cy="861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21621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kern="1200" dirty="0" smtClean="0"/>
            <a:t>Poisson</a:t>
          </a:r>
          <a:endParaRPr lang="en-IN" sz="2700" kern="1200" dirty="0"/>
        </a:p>
      </dsp:txBody>
      <dsp:txXfrm>
        <a:off x="9066075" y="2720155"/>
        <a:ext cx="1664652" cy="861883"/>
      </dsp:txXfrm>
    </dsp:sp>
    <dsp:sp modelId="{FFE7D0CA-56D9-43C7-B122-266F017E9177}">
      <dsp:nvSpPr>
        <dsp:cNvPr id="0" name=""/>
        <dsp:cNvSpPr/>
      </dsp:nvSpPr>
      <dsp:spPr>
        <a:xfrm>
          <a:off x="9399005" y="3390508"/>
          <a:ext cx="1498187" cy="2872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Calibri" panose="020F0502020204030204" pitchFamily="34" charset="0"/>
            </a:rPr>
            <a:t>λ</a:t>
          </a:r>
          <a:endParaRPr lang="en-IN" sz="1800" kern="1200" dirty="0"/>
        </a:p>
      </dsp:txBody>
      <dsp:txXfrm>
        <a:off x="9399005" y="3390508"/>
        <a:ext cx="1498187" cy="287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Course recap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Practise problems session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58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Random variables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 </a:t>
            </a:r>
            <a:r>
              <a:rPr lang="en-IN" b="1" dirty="0"/>
              <a:t>random variable</a:t>
            </a:r>
            <a:r>
              <a:rPr lang="en-IN" dirty="0"/>
              <a:t>, usually written X, is a </a:t>
            </a:r>
            <a:r>
              <a:rPr lang="en-IN" b="1" dirty="0" smtClean="0"/>
              <a:t>variable </a:t>
            </a:r>
            <a:r>
              <a:rPr lang="en-IN" dirty="0" smtClean="0"/>
              <a:t>whose </a:t>
            </a:r>
            <a:r>
              <a:rPr lang="en-IN" dirty="0"/>
              <a:t>possible values are </a:t>
            </a:r>
            <a:r>
              <a:rPr lang="en-IN" b="1" dirty="0"/>
              <a:t>numerical outcomes </a:t>
            </a:r>
            <a:r>
              <a:rPr lang="en-IN" dirty="0"/>
              <a:t>of a </a:t>
            </a:r>
            <a:r>
              <a:rPr lang="en-IN" dirty="0" smtClean="0"/>
              <a:t>natural </a:t>
            </a:r>
            <a:r>
              <a:rPr lang="en-IN" b="1" dirty="0" smtClean="0"/>
              <a:t>phenomenon </a:t>
            </a:r>
            <a:r>
              <a:rPr lang="en-IN" dirty="0" smtClean="0"/>
              <a:t>or an experiment or an interested outcome.</a:t>
            </a:r>
          </a:p>
          <a:p>
            <a:r>
              <a:rPr lang="en-IN" dirty="0" smtClean="0"/>
              <a:t>X is set of numbers, where each number has a associated (non-negative) probability of occurrence. The sum of probability of all these random numbers equals one.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2755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Discrete Random variables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 smtClean="0"/>
                  <a:t>A </a:t>
                </a:r>
                <a:r>
                  <a:rPr lang="en-IN" dirty="0"/>
                  <a:t>random </a:t>
                </a:r>
                <a:r>
                  <a:rPr lang="en-IN" dirty="0" smtClean="0"/>
                  <a:t>variable</a:t>
                </a:r>
                <a:r>
                  <a:rPr lang="en-IN" dirty="0"/>
                  <a:t> </a:t>
                </a:r>
                <a:r>
                  <a:rPr lang="en-IN" dirty="0" smtClean="0"/>
                  <a:t>which takes countable numerical </a:t>
                </a:r>
                <a:r>
                  <a:rPr lang="en-IN" dirty="0"/>
                  <a:t>outcomes of a </a:t>
                </a:r>
                <a:r>
                  <a:rPr lang="en-IN" dirty="0" smtClean="0"/>
                  <a:t>natural phenomenon or an experiment or an interested outcome is called </a:t>
                </a:r>
                <a:r>
                  <a:rPr lang="en-IN" b="1" dirty="0" smtClean="0"/>
                  <a:t>discrete random variable</a:t>
                </a:r>
              </a:p>
              <a:p>
                <a:r>
                  <a:rPr lang="en-IN" dirty="0" smtClean="0"/>
                  <a:t>X = {x</a:t>
                </a:r>
                <a:r>
                  <a:rPr lang="en-IN" baseline="-25000" dirty="0" smtClean="0"/>
                  <a:t>1</a:t>
                </a:r>
                <a:r>
                  <a:rPr lang="en-IN" dirty="0" smtClean="0"/>
                  <a:t>, x</a:t>
                </a:r>
                <a:r>
                  <a:rPr lang="en-IN" baseline="-25000" dirty="0" smtClean="0"/>
                  <a:t>2</a:t>
                </a:r>
                <a:r>
                  <a:rPr lang="en-IN" dirty="0" smtClean="0"/>
                  <a:t>, …, </a:t>
                </a:r>
                <a:r>
                  <a:rPr lang="en-IN" dirty="0" err="1" smtClean="0"/>
                  <a:t>x</a:t>
                </a:r>
                <a:r>
                  <a:rPr lang="en-IN" baseline="-25000" dirty="0" err="1" smtClean="0"/>
                  <a:t>n</a:t>
                </a:r>
                <a:r>
                  <a:rPr lang="en-IN" dirty="0" smtClean="0"/>
                  <a:t>}, </a:t>
                </a:r>
                <a:r>
                  <a:rPr lang="en-IN" dirty="0" err="1" smtClean="0"/>
                  <a:t>x</a:t>
                </a:r>
                <a:r>
                  <a:rPr lang="en-IN" baseline="-25000" dirty="0" err="1" smtClean="0"/>
                  <a:t>n</a:t>
                </a:r>
                <a:r>
                  <a:rPr lang="en-IN" dirty="0" smtClean="0"/>
                  <a:t> could be an infinitely large number</a:t>
                </a:r>
              </a:p>
              <a:p>
                <a:r>
                  <a:rPr lang="en-IN" dirty="0" smtClean="0"/>
                  <a:t>p(x</a:t>
                </a:r>
                <a:r>
                  <a:rPr lang="en-IN" baseline="-25000" dirty="0" smtClean="0"/>
                  <a:t>1</a:t>
                </a:r>
                <a:r>
                  <a:rPr lang="en-IN" dirty="0" smtClean="0"/>
                  <a:t>) ≥ 0, p(x</a:t>
                </a:r>
                <a:r>
                  <a:rPr lang="en-IN" baseline="-25000" dirty="0" smtClean="0"/>
                  <a:t>2</a:t>
                </a:r>
                <a:r>
                  <a:rPr lang="en-IN" dirty="0" smtClean="0"/>
                  <a:t>) </a:t>
                </a:r>
                <a:r>
                  <a:rPr lang="en-IN" dirty="0"/>
                  <a:t>≥ 0, </a:t>
                </a:r>
                <a:r>
                  <a:rPr lang="en-IN" dirty="0" smtClean="0"/>
                  <a:t>… , p(</a:t>
                </a:r>
                <a:r>
                  <a:rPr lang="en-IN" dirty="0" err="1" smtClean="0"/>
                  <a:t>x</a:t>
                </a:r>
                <a:r>
                  <a:rPr lang="en-IN" baseline="-25000" dirty="0" err="1" smtClean="0"/>
                  <a:t>n</a:t>
                </a:r>
                <a:r>
                  <a:rPr lang="en-IN" dirty="0" smtClean="0"/>
                  <a:t>) </a:t>
                </a:r>
                <a:r>
                  <a:rPr lang="en-IN" dirty="0"/>
                  <a:t>≥ 0,  </a:t>
                </a:r>
                <a:endParaRPr lang="en-IN" dirty="0" smtClean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sub>
                      <m:sup/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IN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7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571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Continuous Random variables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 smtClean="0"/>
                  <a:t>A </a:t>
                </a:r>
                <a:r>
                  <a:rPr lang="en-IN" dirty="0"/>
                  <a:t>random </a:t>
                </a:r>
                <a:r>
                  <a:rPr lang="en-IN" dirty="0" smtClean="0"/>
                  <a:t>variable</a:t>
                </a:r>
                <a:r>
                  <a:rPr lang="en-IN" dirty="0"/>
                  <a:t> </a:t>
                </a:r>
                <a:r>
                  <a:rPr lang="en-IN" dirty="0" smtClean="0"/>
                  <a:t>which takes uncountable numerical </a:t>
                </a:r>
                <a:r>
                  <a:rPr lang="en-IN" dirty="0"/>
                  <a:t>outcomes of a </a:t>
                </a:r>
                <a:r>
                  <a:rPr lang="en-IN" dirty="0" smtClean="0"/>
                  <a:t>natural phenomenon or an experiment or an interested outcome is called </a:t>
                </a:r>
                <a:r>
                  <a:rPr lang="en-IN" b="1" dirty="0" smtClean="0"/>
                  <a:t>continuous random variable</a:t>
                </a:r>
              </a:p>
              <a:p>
                <a:r>
                  <a:rPr lang="en-IN" dirty="0" smtClean="0"/>
                  <a:t>X = [a, b], where a and b could be an infinitely small/large numbers</a:t>
                </a:r>
              </a:p>
              <a:p>
                <a:r>
                  <a:rPr lang="en-IN" dirty="0" smtClean="0"/>
                  <a:t>f(x) ≥ 0 for all x in X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sub>
                      <m:sup/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N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3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030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RVs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218815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89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Key Terms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Expectation or Average</a:t>
            </a:r>
          </a:p>
          <a:p>
            <a:r>
              <a:rPr lang="en-IN" dirty="0" smtClean="0"/>
              <a:t>Variance</a:t>
            </a:r>
          </a:p>
          <a:p>
            <a:r>
              <a:rPr lang="en-IN" dirty="0" smtClean="0"/>
              <a:t>Standard Deviation: Average distance away from the mean (</a:t>
            </a:r>
            <a:r>
              <a:rPr lang="el-GR" dirty="0" smtClean="0">
                <a:latin typeface="Calibri" panose="020F0502020204030204" pitchFamily="34" charset="0"/>
              </a:rPr>
              <a:t>σ</a:t>
            </a:r>
            <a:r>
              <a:rPr lang="en-IN" dirty="0" smtClean="0">
                <a:latin typeface="Calibri" panose="020F0502020204030204" pitchFamily="34" charset="0"/>
              </a:rPr>
              <a:t>)</a:t>
            </a:r>
          </a:p>
          <a:p>
            <a:r>
              <a:rPr lang="en-IN" dirty="0" smtClean="0">
                <a:latin typeface="Calibri" panose="020F0502020204030204" pitchFamily="34" charset="0"/>
              </a:rPr>
              <a:t>Mode: Value which has the highest probability</a:t>
            </a:r>
          </a:p>
          <a:p>
            <a:r>
              <a:rPr lang="en-IN" dirty="0" smtClean="0">
                <a:latin typeface="Calibri" panose="020F0502020204030204" pitchFamily="34" charset="0"/>
              </a:rPr>
              <a:t>Median (</a:t>
            </a:r>
            <a:r>
              <a:rPr lang="en-IN" smtClean="0">
                <a:latin typeface="Calibri" panose="020F0502020204030204" pitchFamily="34" charset="0"/>
              </a:rPr>
              <a:t>50</a:t>
            </a:r>
            <a:r>
              <a:rPr lang="en-IN" baseline="30000" smtClean="0">
                <a:latin typeface="Calibri" panose="020F0502020204030204" pitchFamily="34" charset="0"/>
              </a:rPr>
              <a:t>th</a:t>
            </a:r>
            <a:r>
              <a:rPr lang="en-IN" smtClean="0">
                <a:latin typeface="Calibri" panose="020F0502020204030204" pitchFamily="34" charset="0"/>
              </a:rPr>
              <a:t> Percentile): </a:t>
            </a:r>
            <a:r>
              <a:rPr lang="en-IN" dirty="0" smtClean="0">
                <a:latin typeface="Calibri" panose="020F0502020204030204" pitchFamily="34" charset="0"/>
              </a:rPr>
              <a:t>The midpoint, the chances of getting smaller or larger than this value is 50</a:t>
            </a:r>
            <a:r>
              <a:rPr lang="en-IN" dirty="0" smtClean="0">
                <a:latin typeface="Calibri" panose="020F0502020204030204" pitchFamily="34" charset="0"/>
              </a:rPr>
              <a:t>%</a:t>
            </a:r>
          </a:p>
          <a:p>
            <a:r>
              <a:rPr lang="en-IN" dirty="0" smtClean="0">
                <a:latin typeface="Calibri" panose="020F0502020204030204" pitchFamily="34" charset="0"/>
              </a:rPr>
              <a:t>Percentiles</a:t>
            </a:r>
            <a:endParaRPr lang="en-IN" dirty="0" smtClean="0">
              <a:latin typeface="Calibri" panose="020F0502020204030204" pitchFamily="34" charset="0"/>
            </a:endParaRPr>
          </a:p>
          <a:p>
            <a:r>
              <a:rPr lang="en-IN" dirty="0" smtClean="0">
                <a:latin typeface="Calibri" panose="020F0502020204030204" pitchFamily="34" charset="0"/>
              </a:rPr>
              <a:t>Linear rules of averages and variances</a:t>
            </a:r>
          </a:p>
          <a:p>
            <a:r>
              <a:rPr lang="en-IN" dirty="0" smtClean="0">
                <a:latin typeface="Calibri" panose="020F0502020204030204" pitchFamily="34" charset="0"/>
              </a:rPr>
              <a:t>Moment generating functions</a:t>
            </a:r>
          </a:p>
        </p:txBody>
      </p:sp>
    </p:spTree>
    <p:extLst>
      <p:ext uri="{BB962C8B-B14F-4D97-AF65-F5344CB8AC3E}">
        <p14:creationId xmlns:p14="http://schemas.microsoft.com/office/powerpoint/2010/main" val="403475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Extensions - I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 smtClean="0"/>
                  <a:t>Joint probability distributions: where we consider the probability of two </a:t>
                </a:r>
                <a:r>
                  <a:rPr lang="en-IN" b="1" dirty="0"/>
                  <a:t>random </a:t>
                </a:r>
                <a:r>
                  <a:rPr lang="en-IN" b="1" dirty="0" smtClean="0"/>
                  <a:t>variables</a:t>
                </a:r>
                <a:r>
                  <a:rPr lang="en-IN" dirty="0" smtClean="0"/>
                  <a:t> taking countable numerical </a:t>
                </a:r>
                <a:r>
                  <a:rPr lang="en-IN" dirty="0"/>
                  <a:t>outcomes of a </a:t>
                </a:r>
                <a:r>
                  <a:rPr lang="en-IN" dirty="0" smtClean="0"/>
                  <a:t>natural phenomenon or an experiment or an interested outcome</a:t>
                </a:r>
              </a:p>
              <a:p>
                <a:r>
                  <a:rPr lang="en-IN" dirty="0" smtClean="0"/>
                  <a:t>X = {x</a:t>
                </a:r>
                <a:r>
                  <a:rPr lang="en-IN" baseline="-25000" dirty="0" smtClean="0"/>
                  <a:t>1</a:t>
                </a:r>
                <a:r>
                  <a:rPr lang="en-IN" dirty="0" smtClean="0"/>
                  <a:t>, x</a:t>
                </a:r>
                <a:r>
                  <a:rPr lang="en-IN" baseline="-25000" dirty="0" smtClean="0"/>
                  <a:t>2</a:t>
                </a:r>
                <a:r>
                  <a:rPr lang="en-IN" dirty="0" smtClean="0"/>
                  <a:t>, …, </a:t>
                </a:r>
                <a:r>
                  <a:rPr lang="en-IN" dirty="0" err="1" smtClean="0"/>
                  <a:t>x</a:t>
                </a:r>
                <a:r>
                  <a:rPr lang="en-IN" baseline="-25000" dirty="0" err="1" smtClean="0"/>
                  <a:t>n</a:t>
                </a:r>
                <a:r>
                  <a:rPr lang="en-IN" dirty="0" smtClean="0"/>
                  <a:t>}, </a:t>
                </a:r>
                <a:r>
                  <a:rPr lang="en-IN" dirty="0" err="1" smtClean="0"/>
                  <a:t>x</a:t>
                </a:r>
                <a:r>
                  <a:rPr lang="en-IN" baseline="-25000" dirty="0" err="1" smtClean="0"/>
                  <a:t>n</a:t>
                </a:r>
                <a:r>
                  <a:rPr lang="en-IN" dirty="0" smtClean="0"/>
                  <a:t> could be an infinitely large number</a:t>
                </a:r>
              </a:p>
              <a:p>
                <a:r>
                  <a:rPr lang="en-IN" dirty="0" smtClean="0"/>
                  <a:t>Y </a:t>
                </a:r>
                <a:r>
                  <a:rPr lang="en-IN" dirty="0"/>
                  <a:t>= </a:t>
                </a:r>
                <a:r>
                  <a:rPr lang="en-IN" dirty="0" smtClean="0"/>
                  <a:t>{y</a:t>
                </a:r>
                <a:r>
                  <a:rPr lang="en-IN" baseline="-25000" dirty="0" smtClean="0"/>
                  <a:t>1</a:t>
                </a:r>
                <a:r>
                  <a:rPr lang="en-IN" dirty="0"/>
                  <a:t>, </a:t>
                </a:r>
                <a:r>
                  <a:rPr lang="en-IN" dirty="0" smtClean="0"/>
                  <a:t>y</a:t>
                </a:r>
                <a:r>
                  <a:rPr lang="en-IN" baseline="-25000" dirty="0" smtClean="0"/>
                  <a:t>2</a:t>
                </a:r>
                <a:r>
                  <a:rPr lang="en-IN" dirty="0"/>
                  <a:t>, …, </a:t>
                </a:r>
                <a:r>
                  <a:rPr lang="en-IN" dirty="0" err="1" smtClean="0"/>
                  <a:t>y</a:t>
                </a:r>
                <a:r>
                  <a:rPr lang="en-IN" baseline="-25000" dirty="0" err="1" smtClean="0"/>
                  <a:t>m</a:t>
                </a:r>
                <a:r>
                  <a:rPr lang="en-IN" dirty="0" smtClean="0"/>
                  <a:t>}, </a:t>
                </a:r>
                <a:r>
                  <a:rPr lang="en-IN" dirty="0" err="1" smtClean="0"/>
                  <a:t>y</a:t>
                </a:r>
                <a:r>
                  <a:rPr lang="en-IN" baseline="-25000" dirty="0" err="1" smtClean="0"/>
                  <a:t>m</a:t>
                </a:r>
                <a:r>
                  <a:rPr lang="en-IN" dirty="0" smtClean="0"/>
                  <a:t> </a:t>
                </a:r>
                <a:r>
                  <a:rPr lang="en-IN" dirty="0"/>
                  <a:t>could be an infinitely large number</a:t>
                </a:r>
              </a:p>
              <a:p>
                <a:r>
                  <a:rPr lang="en-IN" dirty="0" smtClean="0"/>
                  <a:t>p(x</a:t>
                </a:r>
                <a:r>
                  <a:rPr lang="en-IN" baseline="-25000" dirty="0" smtClean="0"/>
                  <a:t>i</a:t>
                </a:r>
                <a:r>
                  <a:rPr lang="en-IN" dirty="0" smtClean="0"/>
                  <a:t>, </a:t>
                </a:r>
                <a:r>
                  <a:rPr lang="en-IN" dirty="0" err="1" smtClean="0"/>
                  <a:t>y</a:t>
                </a:r>
                <a:r>
                  <a:rPr lang="en-IN" baseline="-25000" dirty="0" err="1" smtClean="0"/>
                  <a:t>j</a:t>
                </a:r>
                <a:r>
                  <a:rPr lang="en-IN" dirty="0" smtClean="0"/>
                  <a:t>) ≥ 0, for all x</a:t>
                </a:r>
                <a:r>
                  <a:rPr lang="en-IN" baseline="-25000" dirty="0" smtClean="0"/>
                  <a:t>i</a:t>
                </a:r>
                <a:r>
                  <a:rPr lang="en-IN" dirty="0" smtClean="0"/>
                  <a:t> in X and </a:t>
                </a:r>
                <a:r>
                  <a:rPr lang="en-IN" dirty="0" err="1" smtClean="0"/>
                  <a:t>y</a:t>
                </a:r>
                <a:r>
                  <a:rPr lang="en-IN" baseline="-25000" dirty="0" err="1" smtClean="0"/>
                  <a:t>j</a:t>
                </a:r>
                <a:r>
                  <a:rPr lang="en-IN" dirty="0" smtClean="0"/>
                  <a:t> in Y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IN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</m:sub>
                          <m:sup/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e>
                    </m:nary>
                    <m:r>
                      <a:rPr lang="en-IN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IN" dirty="0" smtClean="0"/>
              </a:p>
              <a:p>
                <a:endParaRPr lang="en-IN" dirty="0"/>
              </a:p>
              <a:p>
                <a:r>
                  <a:rPr lang="en-IN" dirty="0" smtClean="0"/>
                  <a:t>Other concepts: Marginal distribution, Conditional probability, </a:t>
                </a:r>
                <a:r>
                  <a:rPr lang="en-IN" dirty="0">
                    <a:latin typeface="Calibri" panose="020F0502020204030204" pitchFamily="34" charset="0"/>
                  </a:rPr>
                  <a:t>Linear rules of averages and variances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7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37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Extensions - II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Given one random variable x, how do we get the probability distribution/density of a variable z which is a function of </a:t>
            </a:r>
            <a:r>
              <a:rPr lang="en-IN" smtClean="0"/>
              <a:t>x?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01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65</TotalTime>
  <Words>144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Cambria Math</vt:lpstr>
      <vt:lpstr>Gill Sans MT</vt:lpstr>
      <vt:lpstr>Wingdings 2</vt:lpstr>
      <vt:lpstr>Dividend</vt:lpstr>
      <vt:lpstr>Course recap</vt:lpstr>
      <vt:lpstr>Random variables</vt:lpstr>
      <vt:lpstr>Discrete Random variables</vt:lpstr>
      <vt:lpstr>Continuous Random variables</vt:lpstr>
      <vt:lpstr>Types of RVs</vt:lpstr>
      <vt:lpstr>Key Terms</vt:lpstr>
      <vt:lpstr>Extensions - I</vt:lpstr>
      <vt:lpstr>Extensions - II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recap</dc:title>
  <dc:creator>Anuradha Saha</dc:creator>
  <cp:lastModifiedBy>Anuradha Saha</cp:lastModifiedBy>
  <cp:revision>10</cp:revision>
  <dcterms:created xsi:type="dcterms:W3CDTF">2015-11-12T17:56:56Z</dcterms:created>
  <dcterms:modified xsi:type="dcterms:W3CDTF">2015-11-13T08:20:33Z</dcterms:modified>
</cp:coreProperties>
</file>